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1" r:id="rId15"/>
    <p:sldId id="279" r:id="rId16"/>
    <p:sldId id="281" r:id="rId17"/>
    <p:sldId id="282" r:id="rId18"/>
    <p:sldId id="284" r:id="rId19"/>
    <p:sldId id="283" r:id="rId20"/>
    <p:sldId id="285" r:id="rId21"/>
    <p:sldId id="286" r:id="rId22"/>
    <p:sldId id="287" r:id="rId23"/>
    <p:sldId id="289" r:id="rId24"/>
    <p:sldId id="288" r:id="rId25"/>
    <p:sldId id="291" r:id="rId26"/>
    <p:sldId id="272" r:id="rId27"/>
    <p:sldId id="294" r:id="rId28"/>
    <p:sldId id="293" r:id="rId29"/>
    <p:sldId id="292" r:id="rId30"/>
    <p:sldId id="296" r:id="rId31"/>
    <p:sldId id="297" r:id="rId32"/>
    <p:sldId id="295" r:id="rId33"/>
    <p:sldId id="299" r:id="rId34"/>
    <p:sldId id="298" r:id="rId35"/>
    <p:sldId id="300" r:id="rId36"/>
    <p:sldId id="302" r:id="rId37"/>
    <p:sldId id="301" r:id="rId38"/>
    <p:sldId id="303" r:id="rId3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398" y="-91"/>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385CA84-21DF-40C0-B746-E6B2BC4F4115}" type="datetimeFigureOut">
              <a:rPr lang="es-CO" smtClean="0"/>
              <a:pPr/>
              <a:t>26/02/2012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4582757-6C31-4428-A249-52A9344FE454}"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5CA84-21DF-40C0-B746-E6B2BC4F4115}" type="datetimeFigureOut">
              <a:rPr lang="es-CO" smtClean="0"/>
              <a:pPr/>
              <a:t>26/02/2012</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82757-6C31-4428-A249-52A9344FE454}" type="slidenum">
              <a:rPr lang="es-CO" smtClean="0"/>
              <a:pPr/>
              <a:t>‹Nº›</a:t>
            </a:fld>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es.wikipedia.org/wiki/Abstinencia" TargetMode="Externa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Bisel"/>
          <p:cNvSpPr/>
          <p:nvPr/>
        </p:nvSpPr>
        <p:spPr>
          <a:xfrm>
            <a:off x="179512" y="404664"/>
            <a:ext cx="8784976" cy="2952328"/>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dirty="0" smtClean="0">
                <a:solidFill>
                  <a:srgbClr val="002060"/>
                </a:solidFill>
                <a:latin typeface="Algerian" pitchFamily="82" charset="0"/>
              </a:rPr>
              <a:t>Cristianos en desarrollo</a:t>
            </a:r>
            <a:endParaRPr lang="es-CO" sz="5400" dirty="0">
              <a:solidFill>
                <a:srgbClr val="002060"/>
              </a:solidFill>
              <a:latin typeface="Algerian" pitchFamily="82" charset="0"/>
            </a:endParaRPr>
          </a:p>
        </p:txBody>
      </p:sp>
      <p:sp>
        <p:nvSpPr>
          <p:cNvPr id="1026" name="AutoShape 2" descr="data:image/jpeg;base64,/9j/4AAQSkZJRgABAQAAAQABAAD/2wCEAAkGBhQSERUSExQWFRUWFxcZGBgYGBgaFxgeHBkZHB8YHBwXHichHRokHhcYHy8gIycpLSwsGB8yNTAqNSYsLSkBCQoKDgwOGg8PGiwlHyQsKSwqLCwsNSosLCwsKSwsLCwsLCwsLCwsLCwsLCwsLCwsLCwsLCwsLCwsLCkpKSksKf/AABEIAKoBKQMBIgACEQEDEQH/xAAcAAACAgMBAQAAAAAAAAAAAAAABgUHAgQIAwH/xABJEAACAQIEAwUFBAcGBAQHAAABAhEAAwQSITEFBkETIlFhcQcygZGhFEKTsRYjUlTB0vAVM2JygtGywuHxkqKz0xclNENVY3P/xAAaAQACAwEBAAAAAAAAAAAAAAAAAwECBAUG/8QAMREAAgECBAMHAwQDAQAAAAAAAAECAxEEEiExE0FRBRQiUmGB8HGhsTKRwdEjQ+EV/9oADAMBAAIRAxEAPwC8aKKKACiiigAooooAKKKKACiiigAooooAKKKKACiiigAooooAKKKKACiiigAooooAKKK8sTfCIznZVLH0An+FAFfc/wDtOOGdsPhwM40e4RIQ6HKo2LQdSdB50u8C5mxd1Td+2soG+cSPkARHwFLuLtDEXWL6lmLE+JaSfrTXy7yoFghYEdG0+RNZZTbNkKOl2WLyxxnt7Kszo7ywlJAOUjWDt7y/OpqqsN37NxDDG1IDt2d1fu6iQY2B0iR0PpVpCnU5ZkZ6kMrPtFFRPNPH1wWFu4lhmyAQsxmYkKqz0kka+E0wolfQ8+Pc34bCf3r97TuqJYA7E/sjzMUscz+1pcFfa0+HlVKd7tVDMrgHOiZTmAnodNJiaVuBXxiL/wBrvXV17r5yuXMwIyODsjAlQR7uggiJSvaPzUL5tWbZbs7csofKXXMAsSOmVV28J+9oiNRt2NEqDjTcuhaPEfb5g0uZLSXLqgwX0VfgD3j8hU/yp7UMJjmFtCUunZGG/wDlYafAwfKuXLa5un8a2+GY1rTrcQlCrAggkEGdCCNQabdmPMdj0Us+zvmRsdgbd5/fBKOfEr97TTUFTp1JpmqxcKKKKACiiigAooooAKKKKACiiigAooooAKKKKAIDmzjn2dbYWc7voBvlUEnQ6H7ojqWHWKleG4ztbSXP2hOk/wAdagueuFLdtW2O63Au5grc7rKYIkHu/ECprg+DNqyiHcDXWaWr52OeXhrrc3aKKKYJCiiigAorC9eVFLMQqqCSSYAA1JJOwquOM+1wlsuCw/agEg3LhKKQOqqBmIPQmPTaquSjuSk3sWVRVJ//ABwxlpz22HsFQTKrnVo8ASza/wCn4VY/JXP2H4nbZrOZXSA9t9GWdjpupg6+XShST2BxaGWln2h8U7DA3I965Ftf9W/0BpmqvPbFaJtWTsgZsx6CQBJjymoqO0S0FeSKz4WLrgNaXPBIYEgaA7z9asPh1/E9nh2sohFz3sxIKgegM/Kky/iUsYrEWbPdQgC0w9xptJIB6k7765vm38Bwl5sPb76J2ZDKRJ9V1PdBE9D02rOjfGzW5ucxWguKt6DN2Zcx0KmAfXUj4VYFh5UHxAP0qscfxMXr7tBKKotq+ve94tHQjMwEj9k1ZHC7uaxaY6E20PzUVai05ysIrrRG1VT+2bmxGttw9CC0o10/s65lT/MYk+Ay+NWRzBxYYXC3sQ21q2zepA0HxMD41yu2La4WdyWd2Lux3ZjqT85+dMqSsrFsHTUp3eyJHg1ks35nSfCsBy322Iu3DGTtWgHwDR8q98BeNu0zAS0Fv9K7fMj6U2ch4a3iQbVw+/Bnr4yD61jcmnod3G0oujCL5ak5yby7hx3Wt23XqIBHxqP9onssw62LmJw5NvIMzJupA1kTsRTlwblB7V0J9pa4EloeGYKdlDAA5Z6NO015vwnE8Qs3bN0XMKrwDIttmtljORkbRiEiGGgcHU6VeEZrY4NRxep6exjAm3wmzmM52uONIgFyB9Fn4081r4DApZtJatiEtqqKPAKIH5VsVuMYUUUUAFFFFABRRRQAUUUUAFFFFABRRRQAUUUUAQPOxIwjEfde0fldSprD3cyK3iAfmK8OLYIXrNy0dnUj0kaEeYMGo3k3iHbYRGO4EGqbSL7xJwmoO/zWmYLbHaTMGYUx1Ghkee1RnNGNu3r/ANkt5AihXuFi4LHcJ3CIWNz4xpprlwvh6EC7cCm6uzQJWSTCnoNaXOo72Q+FFZc0v2JThnMy3LnYupt3dSFJkOB1Vhv6GDvU1Va8z22W92qlgywUK9IjXXQyZHxp64BxX7Rh0uxBIIYeDAkEfMGoo1c2j3F1aeXVC17V+N9jgxaHvYhgn+kd5voAPjSfyvhEuLtqN/L/AK/11pt9pHDxdOGzKGSbqgGPfKArqQQDCtrE6GNSKi+U+FrhlK696CZ3Gg0+c0qu7ysNox0ua2I5FsOdXgt4gT6T/Wu/hWvwHk98JxOzcwywpORzm3Qr3pHwkeYFMN3goF7tzecIBBQsMn5aV78tW7j413JQ2VQ5Ms5pJA1M5SIJ+lRTWqsy1RaO6HWkjn/njC2B9jcJeuXSqlGPcQMQM9wjYCc0DXSdN63+e+bhgrdtVI7a84S2DEKJGa4QSNFB+JI86oDmbCsb95gLjNmcuW1aQQC5IJ0Mgz5x0itjfIXSpX8T9bew4ccv4IG7g0hmZ+0tNbKtbw5WI1UwM4WCBPvSY0FbFrg7peW05aCCXhs3dAJICqTrAP8AWlIHLWJNvF2300YaHYidQfIjTY0y3eeb4RshVTeSXMSe9sATtCx8WalSSe50KGGlPwQ9bt+g88c5kwowPa4V7dwLCqM0nMSIDKe9CrmJBEbedbfKntatXALeJAtOIXOP7tukx9yNPEVS2HuG3qoGxGqq0SIOjA9OvTep7k7hNq6cQ17tItW8+RB32kEmAfAQwMx6zQt7xN3c6NOnkrpv1W/t1LL9t3EcvDRbU/311F06qoL/AClV+dUVg8NmPkN/68aYOY+MPct2sNnZ7Vk3DbL6NlaACddB3SQOgal29i4Uhdup/aPgPKqTbkxNLDww78bulf3+c+hM2bgMgHTY/kAPL+utb3IOPZGKggMFKqTrDQdDtpIqBDZDbXyzHzOp/hTDwmzZtvbvOA4dbk21MXB3IDEx3RmYQwn3TpoBSLHYxMONBW/VFNW63V7ItPl/Hwq3b6Pbusyg3EuFVuGYCurGDtGgPqKfhXMjcTbP3rty6wIADycuoB00AM+Aq5PZZzC1/DtauNme0dCTJKHz65TKz6U+lU1ys4WN7OlTo8ZP6roPFFFFajhhRRRQAUUUUAFFFFABRRRQAUUUUAFFFa3Ecetm091/dRSxjfToPM7UAbNY3LoUFmIAAkk6ADxJOwqiuauYeJ4xmK3Hw9nXLbtkrp/iddWP08qrXiVjELmQ3bhH3lLsVPmQTB+NLjVjLYZKlKO51tguK2bwJtXUuRM5GVtiVOx8QR8KqXmnmU4O3icHbaGe46SD7qHvfMqwXy18KpfgfF7+GvJew7slxWEZeuuikfeB2ynerC9ovJ1/CXRedu0TEO7lvvZ277W2HrMEaEL0qKq0NWBy8Xxft1fIx4FzJibl+0XOdiMmct3nCSBmnrlAHnlk6nW4cHh+5GYgkadYMb1z9hngAdVg/wC9SicUuxHa3I8O0ePzrG5Hof8Ay+LZwlb5/ZYHMfETZUreZHdgBKh9hOsMTlJnUAnYeApv9m2Y4IOQALjsy+mgk+pBNUhexjPGdi0bSST8DvV78jcwW8VhV7NQhthUZBssDSP8JG3xHSmYe2Y5vaWArUIZnZx6o9uc+L4fDYR7mKUvaJVSqiWJY6RqII3kEERI1qqsNzRatFhaZ7lnMSGfN2gDd7vhhP3t/jtTZ7ZOP2UwjWGAe6QHAkg29wtzQyCTKj4+FVDZu3rVlLzguHMFTnWNND3SJ0nXrW10VUWpxI1HB6Fr4Digvpmt31BiMpymfMhtfrTDwEjD23xGIuIiAEBj3FOskwT1Ijz1qieF8Rw98PZuM2Hd/cuW2MKQJll8NNYM178SxeNKxibjX1RSoYvny7d8TOYRqCNe8N6TGg4v6GjiqVk9nuZ818yf2hxJrucrbDKls7FUWYPkSZb1byqF7cW717O1x50Q6gsQ4MmdxufOKi76FZ13P/as8MhYSJOUanUxr9BrVmOTztU0blvEradWaWAIkCJPiN9q27aBl8yYO8AbzAG24rSwnBmxFxbaRLECTsCfGm/mXl6zYsWbtpHsXGntLLGWUydd5y6ELAgjrVGtLnXw1WXGdOa3Wn3ZC8DKJiEN4Hs1ZcwGhH0O2h2O1fcTxjtMS9ycysT4qCoJgQp0CqAOu1bOC5Zv3MO+IVf1ahjJIEwGmPGMpqA4bdHXYK8/X/cVHI1VpwjUhZ6pS/fTT7mGLvm9cZzopO3lsF+AArxRM9xVG016XH6V8wjZbinz/Ol3MKinOMXzau/c9uLmG0/Zj8/96lcLxATHgNuhESCPyrSyi4pttow2Pgf9q1bga2A0QyfIg/mAfzpdrqx2JTlRqyrLWDs/pbf3W/sbVi4Sx6sTHoBMkn1J+dWZ7Jlb7UuX3Qj5/SBA9Jj5VT+DvEkxqTvP9fGrC5E499lxCuAyjZlB0ZTvvpOxHpUvwyTYmnUeKwlSMFrZ2+fPsdBUVhZuhlDAyCAQfEHY1nW88UFFFFABRRRQAUUUUAFFFFABRWF5jlOWC0GAdAT0B8qgbXMBNw91suXNGmjBf7vbcnrVJTUbXLxg5XsMNLnPWIAwpQky7KBHUKQza9NAaYlNKvPHDnfsrqjMqFgw1OjRrHll38xUVb5HYmlbOriZwuyzYZe1kSJ3nr0nXbcHrSPzBgNWy231mXUGPDXp4U6cXx0QmoPRYIMVpqna37eHQgXb65BnYBFA7xjqZiY3JgdKwQzXN8sttxS9lfARd4zYXKWS0GumemQd06eFwpT77euJR9lsD/8AZdPwhF/N6fOUeS7HD7ZFsZrr/wB5dI7znw/wqJ0UfU61UHtmxfacUKT/AHdq0vpMv/zit034dROEV6yaEy3IYDqQf962rD6A/GtK+SGUjpW7aO1ZJbHscK/G49P6X/T7jbuXJ5t/A1YPsk4lkxZGbu3LTz5lIYfIZ/rSI3DTiBkXQqHcnwCIzH5xA8yKauQuXMXbYXWtFFVLrd8qCZtsIABJnXrRDdNdRWPrx/y0pvRxuvryX7o1MViS92/ibhm9eck7Hs1+7bBO2VcoMdQdai7HF3tXrloy6FcygyYII7wny1rHBcyCAkAhYAYtEgabxv6n51942i4j9ZbXOyggwzPpH+ETM9DprvXaTSWh4SzI6/iLT37i3VIObSDmykAdF1mQdQRvUlg+FXnssbZZ1XvZlViuwYjT709AJ0qFxWMt2WtXQA9xk/Whxqjju97N10G2hB8aauSuKF2LKpVwFUlLdu4pA6lM63FPi6yNuopVWo4Rui9OClKzILhfCFxl5LZy2CxVCXJAzakyInwAGnhOoqT4RjbOHsEh1JYXVe3l7zzHZ6wYAVT4iW+TdzZhUxFh7p0a0juHAhu6CY8Y061VRuAnMBo2o6b61kzqazI6WGpLNllysTHA8BeuBjYnMO9IMEZAW0jWdoArXV7l4kkvcKjWSTA1PXYTP1qT4Hx61hlZshZstxUOoGYqRmImRvl0PmKgrGLZToJBMkawfqNPjVbHdo1nGb000/Cv9xlwnMNsWUttZzXLYdbbyQB2khiQsa5TAJk/lS6jdnbu24HeKaxqFBZsvxYA/CprlPh9u5i7YvaW2k6gw0aZfEyfDWa8+cuFtauXHNs20ushUSGUEJmZQw3ALfIio1sVxKprTL4txZuA9K+2LkMA2nrX22+oqWW1PdP1pcnbcjC4d1nni9vdGnxJMrI/7Q1+Gk/ERWeIuhrRHj/DX+FZcYiFUbIIrSwjSwU7Ex89KqtrmuvPhznT5S/nck+Nct/Z7GEvEMBibPaHwDByCB/pKGPM148Jx2VgM0jpIgj86u7FcnfbOB2cPobqW1a0du8swPIMJU+vlVQYDl9gzLcU23QkZGU5iQpaDJ7sxA+PhV5rTU5WDrqlN62ytp+qv6F8ez3ji4jCKMwLWu40eXuny0j4g0zzVe8OxQsWhetALbU2ruVVABtsDbdNIzEN3gTr3VmnD+3bX7dOpzWWzZycVTzVHOC0b+L7knRRRTjEFFFFABRRRQBqcT4rbw9s3LrBV26mT4ADUmoTD892nIi1eCn7xVY+WaY+FQvGH7fEPcfUW3a2inZcpgmPEkTPpX3sg4IGpA8a588TLNaBup4aLjeQ34lDdVblm4QRJX9hp6OOo+o+lVfj/aBaw3aXB3r9uR2TAg9pPeVhoRGp+AjpU/yTzUptl5LWiYzBXgEaZhmAJU7EjwHnUjxzB2rOLF0W0D3olwneYoIgtB2XLA00B8KaoxrWk9GuRRydG8bXT5jcjSAa1+JM4tnJo2gnwkgE6+Ak1lgcRnQH+v4/mayxQ7prXbkY27K4j8e5buXsQt5ZJyBCcwBGpOs7jUfKtnhnKFqw3bPD3BrmbUJA3HoJ1phAryxlsPbdCYzKyz4ZgRP1q3BipOfMz8aWTJyIrgPORuYlsPcUKrf3DSZaB7rf4iNRHgRvqaN5sxhvcSxVw6zeuAeinKPoop8x11xrtdtMCPJlMiD4SPlWnx/2Z2xhm4hhrx7Nk7U27mrCd1DjcgmIYdNTWJSlNNPdHewjpUaqk3oyusQuor3doPyP8D/CsmsE9D+f5VlZTNdRTGVZdp2gbj4+FKPSOpGMZVIu+1vwOnIHB2uFrrHLbYBcpGrwwadfuyo23jwq3OFcL7jFtMylV8gRv8aUuDY20jWluCAzokeDNAUEerKPjVjCm0YXeZnm+0MRKpPXmc08Cw1rC4i5hMWvftOVzAFkMGNY1XodREEVZ/D+N4cKEtNajwQr+QNaXtc5TtqTj0BW469m5BCqYgqzMfdMLlnXQCqo4pwEOoug6FRBidvAmtDw6nqmc+NZxLe4lbtuwZraMV2YqCR8SKyxtpWEqiaxqbYP/mGoqrcDiiiMquUuQAGAkyNfl0IrY4bzvcZGS4EFxZl4yyAdfdjvQNtf4Up4OSasxyxMeaLD4HyD2mFvGy9spcLBbckLvqjd05RvsDIPgaqHjl9rOJvWb4UujkOUMrm8tBpV4eya9cK4hW0Qm06KfeGdWDSR1OQfLzqhOccT2mPxb/tYi9/6jAfQU500mVo4qpSd4fgxbG2yYmABoY38or0wt9CQA3z06efn+VQsV9ioyI0x7RqKam0i2eMY+x/Z1uzbuZ2HZlVgBlbVnYkb6sAAfDQkyaVeM40vh7Fsk9xrmpOkHJHy1pYsXmX3WYeh0p64jwK2eEYbGqX7Uk23lpXRrmuXoe6NiPSqOGqNNTtKlwJRUXmbvq+vzoKSJJqassSBIk7T1qAZepgeB6/SsDjGWMjMD671M8O3zKYHtuNBvNDfoyYxtqAaj8LaJbSsU4s/uXBPmIn6aGpfhGEJ1VSfhrSVSnslf6HUeNwuKqxnnUV6ux0VyJie04fhmO/ZgH1BIP5V4c08i2sY63s72ryLlV11BAMgMp0YST4HWtvkyPsNgAEdzqCOp116HeputCV4pM83WlatJx6v8iHwv2dXZy4nEZ7S7Jblc3+baB6SfMU6fYU/YT/witiipjBR2K1K86lsz29goooqwkKKKKACg0UUAIfFuH9nj7qz3b9vtAAfdcd1gfAGJB6nN4VEW+HPhg198QzAuAwdsttFIPdUAQqgD49dabucuDpcVb0RctsuVgYOhkA6jMJ6f4j5ys9uLqXLOKtDK6gOsi4jHfuEEGQY3AjSuZXpNSb5HToVIuKV9fn8HtwDjOFxjXMPal0yAOQhVBmkQCdwYaI/ZOu1RuHfEs1rOXe21tMhmdQWDeswrzvDeVevG7lvBcMvrhgEzIUQ2zLFmBUBTqZ138AY8aZOBpkcW2A7luy2g0DBAp16mAAFHQedacPBWuZsTPxWQxcKw5W2Mwg9ep9K0+Z+NfZ7QIgu7BVB+pjwAn4x41nxfj6YdVJli5IUCNSN9ToIpDx74jG4mIyzt1W3bB116sfqT4DRlWpbRbiqdO+r2LAFeb9ZrIGsC09QK3HLZX/NbgXyEUwVWTELmMmAfEjX4Ul85cy//L0wTM397efKsiY7NlBI+7N24YIiVHkadubLwN+QwKomgBBAYkyfWAPT40h+0HAfZ0wVxkDXLua8CwlSsr3CJg90WzqDudqwf7nY6UW+Ar+wo4TF3bjJbsgi4AwbUwY666jzkxMbV64a9eUG+4DoGylWcAkzGx7248PyNbdwYnFtcx1pAgtzmKmAoVS2gO5I6CZMmBNa/AeWftS3StxbaonezkyxylhssFZQk7kAbHSX5Eyim1syfs804iw2a5YyMSLlu5dDQjG5mLFSIOqaDQgCR0NdF8Ix/b2Ld2MudFYrIOUkarI0MGRp4VzthOZcU13DY+8nbWcOwtKV7lpiNIyiBnyXFAEDMFWRAark9lGKd+HqtxSrI7iCI0c9qpE/dy3RG/rV3FJaEZ5Sd5MU/bNzTkvWsLlZgFznK5U5mMCdDICg6R96lRMcLuGVVtO0DXKVJUeZ3Y77KBWHtUuOeMXQTCzbETGgRD4ab/WpTAYdXsKwsGyJgG4coY6wQZidNSBuDTY7EEf/AGcotM1pu1I3tytu7HgA258hvSXjL9llDoGt3BIdTrmBkb6QQCQf6NNnHWXJAQM4n3Wdh697b8qS7mBuM0lTrVmmQzob2MJPDUun3nIBPU5AE1+Ib51zjjmJu3Cdy7k+uY1e3sG4sfs97BPo1l+0X/Jc1jbcMCf9XlVFY5Iu3BvDuJ8e8azPcua7jSvW/hmQgOpUlVYAiJVlDK3oQQQfOvTBYI3riWV9646oPVmCj86uj228jL9mtYuyv/0yJauAdbQ0Vv8AQT8nPhUAUhbbpVm8q3Fu8Dxlpu8bFwXVHgDl28u6/wA6rOOlWB7H/wBZib+GY9y9hrisPisH1GZvmarJ216ENXTQt27AOsVk+AUjUV9vqbbsoE5WKmPEGJjwNbuCuh4EEH00rq0sstGcqblHVC8cNF5liIj46b068v2csHaDUHj8JlxAPQqPoT/0+dNHB7gAB6CJptCChKX1F16maKLJ5V51lreDKEsoUZgekke6B0MTtoZp6qlLuGuC+t205RRBzLodQJ1Gvwq6LPujWdBr4+fxrJi6ShJNczZg6rnFp8jOiiisRuCiiigDyxWKW2jXHOVVBJJ2AFUlz57cXLi3gC1uJm4chzHT7rK2m/Ub+VPXtj4qlrhV9S0PcyIg6k51J08IUzXO/L3KOJxjg21GX9tzC/PrVZSUdZMvGEpaRQ2YP27Y9bqNcuI6A95MiqD8QJ+tdBcv8dt4uwl62wIZQSAQcp6gx1Fc1Y/2UX7evaWiN9Cf9qy9nnF8Tgselq2x1mUJORgASVI840PQxURqQm7RZadGcFeSOluNWi1ojzExvE6wenr4TSdx6wLlt1CsezXOgX3iV1gT1IzLHXMwp8tuGUEahgD6gilDiOJyXmUjIsxMDT4+BqZJPcWpNO6E/klGxyXHZGtW+0XKGOoVR7sEd46AzoAzN4RTphXnHGNlsidzHeMDwWR1PebyEVndxy2kNx2gKJM7/wDUnyivHlfDtla9cGV7hmDIKjoNYA0jYeOtWSjHSKsRKUpO8mfOPcIe64yjMI0BIAWIgDzJ132WAPHd4Tw97akuBmJjTXujbXzmfjWybnfk9NOg+p1j5DzNe1t2YkxlUdTufOOg9Ynw2mkqUZO5ZVZWy8jLLGlL/MXHrVqVbK7kTk1nymAQPjTSIKidfCkTm7la72r37YDW2hjrBSBB33Gk6fKodZqNkKjQjKfiehC8PwpxN2CO7MvAgf5R4Tt6TWPtnvC3h8BeygvbvXAARuuSSPTRPTSm/k3hhSypdYYnMR4TsPlHzqD9r1q4MNZvW7Yu5LrK6ETK3EI2695V6bxVaTVvyNqXcvRaJFM2vtNtM+a5bw95l7wPdMsWAUKR3u6ZCwdDMCve/h7eLxa2LIFlFGVGYMWhRobh6HLA9RvrNe2Au3xhBc+02xbtMXW07NmYghYKgSVEgCNO+w01rzTlTFvhftN0Klm5eUG44ACnKctwkaBCYUsOpG5NaLijfvXsWqjAJ+ts4e4XPZqpUkMsZ2QaONBE5s1wgkmBVveybH3mTFLiUZbxurefNvFxAACDqIFqNdaqPAPjLNy5w+wVv9tle4E7xeMrd4hswAgg7EqxJ3EXb7OsFdNhsZiCftGKyNcBQJl7NciiIkAgZo2ljAE1aT0CO4q8f5Fa/ffEB2dndm1WGAOyghhoBAGmwFag9nuIJDNat3CNFJKvGp6O6/KrIQ9fDf8A39K2cOIFUVSWwzKirMXyvdtDKbE6znOQA+QW1Cj+pmvmD5au3nW2uVQdJYsfooj4TVpXY2NeWHtAXFgdf+/5VPFkGUj+UOREwOdwwe6/3gpXSAMpGYyJUHXbWIk1y5eBDsG0YMQw8DOo+c12bXI/OLA8Qxm0fab+3/8AVqqQb3s3t5uK4MEf/eU/IFh9QK6jxuDS7be1cGZHVlYeIYQR8jXN3sYwQfi9idQi3X+IQgfVgfhXTFAHH/HuENhsTewze9ZuMk/tAHRvisH41N+zLHi1xPDljGZjb/8AGpUf+Yipf268JNrihugaX7SPPTMvcb6Kp/1UgWrpBBBgggg+BHX1qGroCdxeDKNcYsZ7Rl+RO/xmt/glsk+P8fL1r7jmNxReKyt8l/8AXPfX4OT8GU9a3eH8KtBBKAux08tOk9dK6FJXs4nJqu11I2+PYIBEuAaq2p8AdDPlOWtHgPEYdkOxOk1PcvcRFm+qYkG5YYMuYjYOpWGHxik7GKtjHPbRw6pdZQwMyAxH5U2dS00rWFxp3g9SzsFdDlbYKqWIWWMLLGNatTAYXs7SW5nIoWfQRVGcMu5ruV/dYfUbflVy8s8QN7Dox94Sp9RpPxEH41TFxeVPkOwMlma5krRRRXOOoFFFFAFVe2/g968lo2yxtxlcQIWXWHmPgdthUO2CfDdlZtWrrIYUMkFV821kTVucwYa2+HuC6BlynWJIO4IHjIGlVsnMWW31gjoJPwHj5VzcZK0o32Ov2fFuMmtyM45iGslRcDgtoIUtrE65fKkXiuCdeI2WWQWAy5SVJMkFQRrJ/jVh4DjquHntG2jtUCsIEdAAaa+XuSLF6122Jthzc90NIygGVYEQQ2hMz1FLwrvU0XLUdjlal4nz0GRLL28FlXR1swBtBCbD02pL4pddRLW3cgTCsD6rLa77HcedOvGMQ1qz+rnSBJJJAjeTudtzrrrNK2DYuPeYa7hzA+J/4XAPnXZjTzI89KeVkdwjFW78O9nEZ0MBLybQNwdbZ/zAg+VSJ4tetlmu/Z7GHUTmLM13w0VO6NTA1JO0V7vwm7cIylm8e8QB1Bkn6a+pGlR3MHBMRbsNcWzmNtcwgr0Hvde9EgEzHSNauoxTtcrmbWxv4Xj9kmFLMfeJZWQCepBAiemY60ycObtAJ2+OvpIGlVhy9ilKrcg94zqQWlgDufvegLHyECrH4Bd+6d418fqS3xNWqU0o6EQm29SWuLG1aqIyvMyGGx8dNvrXjzVibtvCXrlkgXEXMpIkaETp6TSLypzVir2Os2rzIVZbnuoBLBCwMyf2Tt41zprxGpJtXLGu7eda+DAYsrAFT0OoPz9aMXjkSc7qoA6sJ+u31o4LfS7bF637rTl9ASCdepINStZKxHIpDhfK9hsztZU3JMyJ1nw2+lXHe5aW5w77E4BBsC3HSQsAj0YAj0FJvAcEox1y30XEvHhAuEgfkKtCppXd7j69lZJepRHIPL9q0xuKGF0SupBjoV1Gnhv5VeN5sqE7QKrK1hhb4liUG3bBvIZ8rf8AMasPjF6FC+J/L+hU029bhWjFKNkaNgxBHoa2latJI9K+3saqAT1q4g9nfc1tcNw/3z8Kh+2Nx0RCddTA6eOvlrTOqwIFSiGanGOKJhrFy/cMJbRnPwEx6nYeZrj7EXmd2dtWdmYnzYkn6mun+fOHJi7XYXCy21IZ4cqHIEhTG6j3yTtAOtVfiPYqbjzh72VCAR2oJOvmg1HzInXxqy12IehrewmyDxSf2cPdPxLWx+RNdD1W/sw9mTcPuviHvrcZkNvKikLBKtMtrOngN+tWRQAge2blL7ZgTdQTdw2a4v8AiSP1i/IBh5oB1rm8CuzL1oMpVhIYEEeIOhFc18c9keMwzMSLfZdoUR8+pGpUlQJGg103oAXeH45haKScquHA8CVKkj1CrP8AlFMGGx0qHOknTw/71u4T2ZsqMWuzcNtoVRpMEqsnUksPLY0tYbE3LBkrmttGYdCD19a20JOG+xz8TDM/UcPtGa3mWD+1SpxDAkYxmgqrENr5gEjzE1O4BEKi5aYgHoNR6EVOc58WF7ggQgC7YvWlUqIOQhgDptvB+HjWrE/oUrXszFh7Z3G9myMwmJGhJAHifl/Gr34LwwWLK2wZganxPU1ydgsxykAk/X4T1rqfk667YDCtc1Y2LRaTJJKDUnxrDWruokuR0MPQVNt8yZooorMbSN4PjzdN1vu5xlB3AyLp8wT8aOJ8cSyQvvOROUdB4seg8Op1gaGEXl7nayjdm922surSXXUbEb+YrDG8UL3rzEySwg6RGRY26b/WsXHfDutze8OuM4chk/tQ3ySR3dgOlVXxTCnDYm4FJ7MtMdBNPXA+JADKfOo7mHli5ddrtsqwaO7MEaRpOlYptz1Z0qSVPw7CNj+Ju0LbJWTBI0mrD9nvGMQtsB7rXUGmV9SB/hJ108CYpUs8AdbqI9tkDMBmI7qjqxI00E03NhLNg5sLdDLpNsmT6qevofn0q1JSis0SK8qb8E+e3zkM2O4iGclgVVdm6R4yozL8QRWdi2l0giGJ+8CPqUIn4ioHCcaBJD0x8M4+jQjQCdj90+vga3UsSno2cuvhHHVIl7NoKABsKyuICCCJB0Ir6DX2tRjK4ucHw9hs1y4EIkS9xbYIBI6wfk+vWmfgmISItlWEj3ACPmpM+s1tcQ5Twl9zdu4azcuEAZ2RS+m3eidKj+GcDv2L5KMvYzop0IHlEz5zG3zpUqT0W6L0qUGm27NbDBisOLltkbZlKn0Ij+NVHwBTa4phlYQQ9y2fXI6/mKsDjPO1mwxtrN25MZV90HwLHQeYEkeFV5icFib14Yi0s3Re7UBVJUNMgf5ehnfXxpNSSzKw2nF5XfYZfaZhIezdjUqyE+hBH5tXzhHNC4bB2bC63ihfWQAGdyD/AIj5V5+0/GEnD29jDu48Jygf8/yNMfJ7JfwVnMqsbYyaqDBQlQRPlB+NSl43YE0oLMroieW+DntFcKYzZmY9TqSZ6kmnivgFfabCOUXUqZ3crfFdn9rxDZh3rn5DL+ammjGubuRgRqqkeBkSdR/WlSacFsAyLVuZmcomSSZ+ZNQvOfFThbYviy11UBzLbjOAPvAGAwAmRMxrqAYpGDVxlSpGSSS2PPEC/slpGPndyj/hJn4Vo43AfrUe4JZgFChiUUqCSRIG8/TavLl/2h28XbzW0KQwBN50RBIkd4EiWEgKNe6ZgCa973CbHFrQJdHQd5R72U99GBa1chtVYSpjTrV7CLmzgMfYQhldSBnJIYNokZ4y+8VkAgSRO1NWHxCuodGDKwkEGQR4g1XNv2YhbH2Q2/1HaG6ptXXDK0Rpn1AIjSYkA705cA4YcOiWlBCKsa5ZJ3k5YGYkkkgCrJWIIrmviVvtlw5iWWX2kidFOh0MH1qSshVUQZMAaak/xrdxvBLF45rlpHYbMVGYejb/AFrPB8Lt2vcBHqzN/wARPhUptAfcAhAMgiT1raoooAKVufOH4i7bt9guYKxLKIzbQIDb9dtdRTTRQBUlnE4mwxa5h7qgRLFDl30M7dT1pE5lw7LcYKBkYsy+kzA8xtHl510tSt7QOVRi8I6og7VJZIABOkFZjqPqBTadVw3EVqWdaboofl0Ml3Lplbf5b61Y/BeWBjbOJse7NoZSdg+cMp+aCfU1VOF412LBChkETJAIgmZ0kfHwqzfZJzp2mLe06hRdQANqT2iaZWJgd5dRAGo8TWl148JwRihQlxlJkdyx7GsX2sYkLbtHRyGDFlnUJGxIkSehq8rVsKoVRAAAAGwA2FZUVhOkopBRRRQWIa5x/BMIN/DEHcG5aI+pqNv2uEvqWwYPily2h+aMDXOOY0ZjXUfZ8XuzSqdtmX3e4Rw8NmsY21aJ3DXluL6955B+NH2e1/8AksN80/8AdqhMxozGkvsmkzRGpUjtIv4WMPBB4jhyf81uPj+srC3wzBzJx2HOs72frmYgiqEzGjMahdkUUTxKu2b7I6OxFvhT7vhQfFbyIfmjitZsFw4kn7YmsafaLUaR4+Qg+M1z1mNGY0x9mU5b/gVHPD9MmdJcNxHD7BzJirU/4sQh+Hva/GpP9KMJ+9Yf8a3/ADVy1mNGY1ZdnQirJlJQcneTudS/pRhP3rD/AI1v+aj9KMJ+9Yf8a3/NXLWajNVu4LzFeEup0jm4Z2rXjdwxdtyb1v12zRvUkvMuDAgYnDgeAu24/wCKuXMxozGoXZ8VsyXTvuy4eKYc377XHxWD7x3+0JovQRJ0A0/7mnTgPE8HhrCWRisOco1Pa29STJPveJrmrMaMxqkezYRd8zLyhdWOpf0own71h/xrf81H6UYT96w/41v+auWs1GY0zuC8wvhLqdS/pRhP3rD/AI1v+asLvMeDYQcTh/xrfzHe3rl3MaMxo7gvMHBXUutvZXgMTf7ZLuayZz2rLL2RbxUqZTcyo8dCBpTfwzg2EwCfqUWzbHvMSdiTqzOdpM6nr51zPaxj2yGtuyN4qxU/MVs4zjeIugLdv3bg8HuOw+TGlvAvzEcI6a/SjCfvWH/Gt/zUfpRhP3rD/jW/5q5azGjMaZ3BeYnhLqdS/pRhP3rD/jW/5qP0own71h/xrf8ANXLWY0ZjR3BeYOEup1L+lGE/esP+Nb/mo/SjCfvWH/Gt/wA1ctZqMxo7gvMHCXU6l/SjCfvWH/Gt/wA1H6UYT96w/wCNb/mrlrMaMxo7gvMHCXU6l/SjCfvWH/Gt/wA1H6UYT96w/wCNb/mrlrMaM1HcF5g4S6jh7Q+WFGPuYnDNaxFu63aFUuKSGPvAwSBLEkTofnWHL3D7xJNmxct3GIPaOQttCD7/AJkb6eHWlNbpGoJB8QYNbmPx1wgKXcqRsWMfKaX3Fp6S0+gqWGu9GdLjmjCfvWH/ABrf81ff0own71h/xrf81ctZjRmNM7gvMN4K6nUv6UYT96w/41v+aj9KcJ+9Yf8AGt/zVy1mozUdwXmDhLqf/9k="/>
          <p:cNvSpPr>
            <a:spLocks noChangeAspect="1" noChangeArrowheads="1"/>
          </p:cNvSpPr>
          <p:nvPr/>
        </p:nvSpPr>
        <p:spPr bwMode="auto">
          <a:xfrm>
            <a:off x="63500" y="-790575"/>
            <a:ext cx="2828925" cy="16192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eg;base64,/9j/4AAQSkZJRgABAQAAAQABAAD/2wCEAAkGBhQSERUSExQWFRUWFxcZGBgYGBgaFxgeHBkZHB8YHBwXHichHRokHhcYHy8gIycpLSwsGB8yNTAqNSYsLSkBCQoKDgwOGg8PGiwlHyQsKSwqLCwsNSosLCwsKSwsLCwsLCwsLCwsLCwsLCwsLCwsLCwsLCwsLCwsLCkpKSksKf/AABEIAKoBKQMBIgACEQEDEQH/xAAcAAACAgMBAQAAAAAAAAAAAAAABgUHAgQIAwH/xABJEAACAQIEAwUFBAcGBAQHAAABAhEAAwQSITEFBkETIlFhcQcygZGhFEKTsRYjUlTB0vAVM2JygtGywuHxkqKz0xclNENVY3P/xAAaAQACAwEBAAAAAAAAAAAAAAAAAwECBAUG/8QAMREAAgECBAMHAwQDAQAAAAAAAAECAxEEEiExE0FRBRQiUmGB8HGhsTKRwdEjQ+EV/9oADAMBAAIRAxEAPwC8aKKKACiiigAooooAKKKKACiiigAooooAKKKKACiiigAooooAKKKKACiiigAooooAKKK8sTfCIznZVLH0An+FAFfc/wDtOOGdsPhwM40e4RIQ6HKo2LQdSdB50u8C5mxd1Td+2soG+cSPkARHwFLuLtDEXWL6lmLE+JaSfrTXy7yoFghYEdG0+RNZZTbNkKOl2WLyxxnt7Kszo7ywlJAOUjWDt7y/OpqqsN37NxDDG1IDt2d1fu6iQY2B0iR0PpVpCnU5ZkZ6kMrPtFFRPNPH1wWFu4lhmyAQsxmYkKqz0kka+E0wolfQ8+Pc34bCf3r97TuqJYA7E/sjzMUscz+1pcFfa0+HlVKd7tVDMrgHOiZTmAnodNJiaVuBXxiL/wBrvXV17r5yuXMwIyODsjAlQR7uggiJSvaPzUL5tWbZbs7csofKXXMAsSOmVV28J+9oiNRt2NEqDjTcuhaPEfb5g0uZLSXLqgwX0VfgD3j8hU/yp7UMJjmFtCUunZGG/wDlYafAwfKuXLa5un8a2+GY1rTrcQlCrAggkEGdCCNQabdmPMdj0Us+zvmRsdgbd5/fBKOfEr97TTUFTp1JpmqxcKKKKACiiigAooooAKKKKACiiigAooooAKKKKAIDmzjn2dbYWc7voBvlUEnQ6H7ojqWHWKleG4ztbSXP2hOk/wAdagueuFLdtW2O63Au5grc7rKYIkHu/ECprg+DNqyiHcDXWaWr52OeXhrrc3aKKKYJCiiigAorC9eVFLMQqqCSSYAA1JJOwquOM+1wlsuCw/agEg3LhKKQOqqBmIPQmPTaquSjuSk3sWVRVJ//ABwxlpz22HsFQTKrnVo8ASza/wCn4VY/JXP2H4nbZrOZXSA9t9GWdjpupg6+XShST2BxaGWln2h8U7DA3I965Ftf9W/0BpmqvPbFaJtWTsgZsx6CQBJjymoqO0S0FeSKz4WLrgNaXPBIYEgaA7z9asPh1/E9nh2sohFz3sxIKgegM/Kky/iUsYrEWbPdQgC0w9xptJIB6k7765vm38Bwl5sPb76J2ZDKRJ9V1PdBE9D02rOjfGzW5ucxWguKt6DN2Zcx0KmAfXUj4VYFh5UHxAP0qscfxMXr7tBKKotq+ve94tHQjMwEj9k1ZHC7uaxaY6E20PzUVai05ysIrrRG1VT+2bmxGttw9CC0o10/s65lT/MYk+Ay+NWRzBxYYXC3sQ21q2zepA0HxMD41yu2La4WdyWd2Lux3ZjqT85+dMqSsrFsHTUp3eyJHg1ks35nSfCsBy322Iu3DGTtWgHwDR8q98BeNu0zAS0Fv9K7fMj6U2ch4a3iQbVw+/Bnr4yD61jcmnod3G0oujCL5ak5yby7hx3Wt23XqIBHxqP9onssw62LmJw5NvIMzJupA1kTsRTlwblB7V0J9pa4EloeGYKdlDAA5Z6NO015vwnE8Qs3bN0XMKrwDIttmtljORkbRiEiGGgcHU6VeEZrY4NRxep6exjAm3wmzmM52uONIgFyB9Fn4081r4DApZtJatiEtqqKPAKIH5VsVuMYUUUUAFFFFABRRRQAUUUUAFFFFABRRRQAUUUUAQPOxIwjEfde0fldSprD3cyK3iAfmK8OLYIXrNy0dnUj0kaEeYMGo3k3iHbYRGO4EGqbSL7xJwmoO/zWmYLbHaTMGYUx1Ghkee1RnNGNu3r/ANkt5AihXuFi4LHcJ3CIWNz4xpprlwvh6EC7cCm6uzQJWSTCnoNaXOo72Q+FFZc0v2JThnMy3LnYupt3dSFJkOB1Vhv6GDvU1Va8z22W92qlgywUK9IjXXQyZHxp64BxX7Rh0uxBIIYeDAkEfMGoo1c2j3F1aeXVC17V+N9jgxaHvYhgn+kd5voAPjSfyvhEuLtqN/L/AK/11pt9pHDxdOGzKGSbqgGPfKArqQQDCtrE6GNSKi+U+FrhlK696CZ3Gg0+c0qu7ysNox0ua2I5FsOdXgt4gT6T/Wu/hWvwHk98JxOzcwywpORzm3Qr3pHwkeYFMN3goF7tzecIBBQsMn5aV78tW7j413JQ2VQ5Ms5pJA1M5SIJ+lRTWqsy1RaO6HWkjn/njC2B9jcJeuXSqlGPcQMQM9wjYCc0DXSdN63+e+bhgrdtVI7a84S2DEKJGa4QSNFB+JI86oDmbCsb95gLjNmcuW1aQQC5IJ0Mgz5x0itjfIXSpX8T9bew4ccv4IG7g0hmZ+0tNbKtbw5WI1UwM4WCBPvSY0FbFrg7peW05aCCXhs3dAJICqTrAP8AWlIHLWJNvF2300YaHYidQfIjTY0y3eeb4RshVTeSXMSe9sATtCx8WalSSe50KGGlPwQ9bt+g88c5kwowPa4V7dwLCqM0nMSIDKe9CrmJBEbedbfKntatXALeJAtOIXOP7tukx9yNPEVS2HuG3qoGxGqq0SIOjA9OvTep7k7hNq6cQ17tItW8+RB32kEmAfAQwMx6zQt7xN3c6NOnkrpv1W/t1LL9t3EcvDRbU/311F06qoL/AClV+dUVg8NmPkN/68aYOY+MPct2sNnZ7Vk3DbL6NlaACddB3SQOgal29i4Uhdup/aPgPKqTbkxNLDww78bulf3+c+hM2bgMgHTY/kAPL+utb3IOPZGKggMFKqTrDQdDtpIqBDZDbXyzHzOp/hTDwmzZtvbvOA4dbk21MXB3IDEx3RmYQwn3TpoBSLHYxMONBW/VFNW63V7ItPl/Hwq3b6Pbusyg3EuFVuGYCurGDtGgPqKfhXMjcTbP3rty6wIADycuoB00AM+Aq5PZZzC1/DtauNme0dCTJKHz65TKz6U+lU1ys4WN7OlTo8ZP6roPFFFFajhhRRRQAUUUUAFFFFABRRRQAUUUUAFFFa3Ecetm091/dRSxjfToPM7UAbNY3LoUFmIAAkk6ADxJOwqiuauYeJ4xmK3Hw9nXLbtkrp/iddWP08qrXiVjELmQ3bhH3lLsVPmQTB+NLjVjLYZKlKO51tguK2bwJtXUuRM5GVtiVOx8QR8KqXmnmU4O3icHbaGe46SD7qHvfMqwXy18KpfgfF7+GvJew7slxWEZeuuikfeB2ynerC9ovJ1/CXRedu0TEO7lvvZ277W2HrMEaEL0qKq0NWBy8Xxft1fIx4FzJibl+0XOdiMmct3nCSBmnrlAHnlk6nW4cHh+5GYgkadYMb1z9hngAdVg/wC9SicUuxHa3I8O0ePzrG5Hof8Ay+LZwlb5/ZYHMfETZUreZHdgBKh9hOsMTlJnUAnYeApv9m2Y4IOQALjsy+mgk+pBNUhexjPGdi0bSST8DvV78jcwW8VhV7NQhthUZBssDSP8JG3xHSmYe2Y5vaWArUIZnZx6o9uc+L4fDYR7mKUvaJVSqiWJY6RqII3kEERI1qqsNzRatFhaZ7lnMSGfN2gDd7vhhP3t/jtTZ7ZOP2UwjWGAe6QHAkg29wtzQyCTKj4+FVDZu3rVlLzguHMFTnWNND3SJ0nXrW10VUWpxI1HB6Fr4Digvpmt31BiMpymfMhtfrTDwEjD23xGIuIiAEBj3FOskwT1Ijz1qieF8Rw98PZuM2Hd/cuW2MKQJll8NNYM178SxeNKxibjX1RSoYvny7d8TOYRqCNe8N6TGg4v6GjiqVk9nuZ818yf2hxJrucrbDKls7FUWYPkSZb1byqF7cW717O1x50Q6gsQ4MmdxufOKi76FZ13P/as8MhYSJOUanUxr9BrVmOTztU0blvEradWaWAIkCJPiN9q27aBl8yYO8AbzAG24rSwnBmxFxbaRLECTsCfGm/mXl6zYsWbtpHsXGntLLGWUydd5y6ELAgjrVGtLnXw1WXGdOa3Wn3ZC8DKJiEN4Hs1ZcwGhH0O2h2O1fcTxjtMS9ycysT4qCoJgQp0CqAOu1bOC5Zv3MO+IVf1ahjJIEwGmPGMpqA4bdHXYK8/X/cVHI1VpwjUhZ6pS/fTT7mGLvm9cZzopO3lsF+AArxRM9xVG016XH6V8wjZbinz/Ol3MKinOMXzau/c9uLmG0/Zj8/96lcLxATHgNuhESCPyrSyi4pttow2Pgf9q1bga2A0QyfIg/mAfzpdrqx2JTlRqyrLWDs/pbf3W/sbVi4Sx6sTHoBMkn1J+dWZ7Jlb7UuX3Qj5/SBA9Jj5VT+DvEkxqTvP9fGrC5E499lxCuAyjZlB0ZTvvpOxHpUvwyTYmnUeKwlSMFrZ2+fPsdBUVhZuhlDAyCAQfEHY1nW88UFFFFABRRRQAUUUUAFFFFABRWF5jlOWC0GAdAT0B8qgbXMBNw91suXNGmjBf7vbcnrVJTUbXLxg5XsMNLnPWIAwpQky7KBHUKQza9NAaYlNKvPHDnfsrqjMqFgw1OjRrHll38xUVb5HYmlbOriZwuyzYZe1kSJ3nr0nXbcHrSPzBgNWy231mXUGPDXp4U6cXx0QmoPRYIMVpqna37eHQgXb65BnYBFA7xjqZiY3JgdKwQzXN8sttxS9lfARd4zYXKWS0GumemQd06eFwpT77euJR9lsD/8AZdPwhF/N6fOUeS7HD7ZFsZrr/wB5dI7znw/wqJ0UfU61UHtmxfacUKT/AHdq0vpMv/zit034dROEV6yaEy3IYDqQf962rD6A/GtK+SGUjpW7aO1ZJbHscK/G49P6X/T7jbuXJ5t/A1YPsk4lkxZGbu3LTz5lIYfIZ/rSI3DTiBkXQqHcnwCIzH5xA8yKauQuXMXbYXWtFFVLrd8qCZtsIABJnXrRDdNdRWPrx/y0pvRxuvryX7o1MViS92/ibhm9eck7Hs1+7bBO2VcoMdQdai7HF3tXrloy6FcygyYII7wny1rHBcyCAkAhYAYtEgabxv6n51942i4j9ZbXOyggwzPpH+ETM9DprvXaTSWh4SzI6/iLT37i3VIObSDmykAdF1mQdQRvUlg+FXnssbZZ1XvZlViuwYjT709AJ0qFxWMt2WtXQA9xk/Whxqjju97N10G2hB8aauSuKF2LKpVwFUlLdu4pA6lM63FPi6yNuopVWo4Rui9OClKzILhfCFxl5LZy2CxVCXJAzakyInwAGnhOoqT4RjbOHsEh1JYXVe3l7zzHZ6wYAVT4iW+TdzZhUxFh7p0a0juHAhu6CY8Y061VRuAnMBo2o6b61kzqazI6WGpLNllysTHA8BeuBjYnMO9IMEZAW0jWdoArXV7l4kkvcKjWSTA1PXYTP1qT4Hx61hlZshZstxUOoGYqRmImRvl0PmKgrGLZToJBMkawfqNPjVbHdo1nGb000/Cv9xlwnMNsWUttZzXLYdbbyQB2khiQsa5TAJk/lS6jdnbu24HeKaxqFBZsvxYA/CprlPh9u5i7YvaW2k6gw0aZfEyfDWa8+cuFtauXHNs20ushUSGUEJmZQw3ALfIio1sVxKprTL4txZuA9K+2LkMA2nrX22+oqWW1PdP1pcnbcjC4d1nni9vdGnxJMrI/7Q1+Gk/ERWeIuhrRHj/DX+FZcYiFUbIIrSwjSwU7Ex89KqtrmuvPhznT5S/nck+Nct/Z7GEvEMBibPaHwDByCB/pKGPM148Jx2VgM0jpIgj86u7FcnfbOB2cPobqW1a0du8swPIMJU+vlVQYDl9gzLcU23QkZGU5iQpaDJ7sxA+PhV5rTU5WDrqlN62ytp+qv6F8ez3ji4jCKMwLWu40eXuny0j4g0zzVe8OxQsWhetALbU2ruVVABtsDbdNIzEN3gTr3VmnD+3bX7dOpzWWzZycVTzVHOC0b+L7knRRRTjEFFFFABRRRQBqcT4rbw9s3LrBV26mT4ADUmoTD892nIi1eCn7xVY+WaY+FQvGH7fEPcfUW3a2inZcpgmPEkTPpX3sg4IGpA8a588TLNaBup4aLjeQ34lDdVblm4QRJX9hp6OOo+o+lVfj/aBaw3aXB3r9uR2TAg9pPeVhoRGp+AjpU/yTzUptl5LWiYzBXgEaZhmAJU7EjwHnUjxzB2rOLF0W0D3olwneYoIgtB2XLA00B8KaoxrWk9GuRRydG8bXT5jcjSAa1+JM4tnJo2gnwkgE6+Ak1lgcRnQH+v4/mayxQ7prXbkY27K4j8e5buXsQt5ZJyBCcwBGpOs7jUfKtnhnKFqw3bPD3BrmbUJA3HoJ1phAryxlsPbdCYzKyz4ZgRP1q3BipOfMz8aWTJyIrgPORuYlsPcUKrf3DSZaB7rf4iNRHgRvqaN5sxhvcSxVw6zeuAeinKPoop8x11xrtdtMCPJlMiD4SPlWnx/2Z2xhm4hhrx7Nk7U27mrCd1DjcgmIYdNTWJSlNNPdHewjpUaqk3oyusQuor3doPyP8D/CsmsE9D+f5VlZTNdRTGVZdp2gbj4+FKPSOpGMZVIu+1vwOnIHB2uFrrHLbYBcpGrwwadfuyo23jwq3OFcL7jFtMylV8gRv8aUuDY20jWluCAzokeDNAUEerKPjVjCm0YXeZnm+0MRKpPXmc08Cw1rC4i5hMWvftOVzAFkMGNY1XodREEVZ/D+N4cKEtNajwQr+QNaXtc5TtqTj0BW469m5BCqYgqzMfdMLlnXQCqo4pwEOoug6FRBidvAmtDw6nqmc+NZxLe4lbtuwZraMV2YqCR8SKyxtpWEqiaxqbYP/mGoqrcDiiiMquUuQAGAkyNfl0IrY4bzvcZGS4EFxZl4yyAdfdjvQNtf4Up4OSasxyxMeaLD4HyD2mFvGy9spcLBbckLvqjd05RvsDIPgaqHjl9rOJvWb4UujkOUMrm8tBpV4eya9cK4hW0Qm06KfeGdWDSR1OQfLzqhOccT2mPxb/tYi9/6jAfQU500mVo4qpSd4fgxbG2yYmABoY38or0wt9CQA3z06efn+VQsV9ioyI0x7RqKam0i2eMY+x/Z1uzbuZ2HZlVgBlbVnYkb6sAAfDQkyaVeM40vh7Fsk9xrmpOkHJHy1pYsXmX3WYeh0p64jwK2eEYbGqX7Uk23lpXRrmuXoe6NiPSqOGqNNTtKlwJRUXmbvq+vzoKSJJqassSBIk7T1qAZepgeB6/SsDjGWMjMD671M8O3zKYHtuNBvNDfoyYxtqAaj8LaJbSsU4s/uXBPmIn6aGpfhGEJ1VSfhrSVSnslf6HUeNwuKqxnnUV6ux0VyJie04fhmO/ZgH1BIP5V4c08i2sY63s72ryLlV11BAMgMp0YST4HWtvkyPsNgAEdzqCOp116HeputCV4pM83WlatJx6v8iHwv2dXZy4nEZ7S7Jblc3+baB6SfMU6fYU/YT/witiipjBR2K1K86lsz29goooqwkKKKKACg0UUAIfFuH9nj7qz3b9vtAAfdcd1gfAGJB6nN4VEW+HPhg198QzAuAwdsttFIPdUAQqgD49dabucuDpcVb0RctsuVgYOhkA6jMJ6f4j5ys9uLqXLOKtDK6gOsi4jHfuEEGQY3AjSuZXpNSb5HToVIuKV9fn8HtwDjOFxjXMPal0yAOQhVBmkQCdwYaI/ZOu1RuHfEs1rOXe21tMhmdQWDeswrzvDeVevG7lvBcMvrhgEzIUQ2zLFmBUBTqZ138AY8aZOBpkcW2A7luy2g0DBAp16mAAFHQedacPBWuZsTPxWQxcKw5W2Mwg9ep9K0+Z+NfZ7QIgu7BVB+pjwAn4x41nxfj6YdVJli5IUCNSN9ToIpDx74jG4mIyzt1W3bB116sfqT4DRlWpbRbiqdO+r2LAFeb9ZrIGsC09QK3HLZX/NbgXyEUwVWTELmMmAfEjX4Ul85cy//L0wTM397efKsiY7NlBI+7N24YIiVHkadubLwN+QwKomgBBAYkyfWAPT40h+0HAfZ0wVxkDXLua8CwlSsr3CJg90WzqDudqwf7nY6UW+Ar+wo4TF3bjJbsgi4AwbUwY666jzkxMbV64a9eUG+4DoGylWcAkzGx7248PyNbdwYnFtcx1pAgtzmKmAoVS2gO5I6CZMmBNa/AeWftS3StxbaonezkyxylhssFZQk7kAbHSX5Eyim1syfs804iw2a5YyMSLlu5dDQjG5mLFSIOqaDQgCR0NdF8Ix/b2Ld2MudFYrIOUkarI0MGRp4VzthOZcU13DY+8nbWcOwtKV7lpiNIyiBnyXFAEDMFWRAark9lGKd+HqtxSrI7iCI0c9qpE/dy3RG/rV3FJaEZ5Sd5MU/bNzTkvWsLlZgFznK5U5mMCdDICg6R96lRMcLuGVVtO0DXKVJUeZ3Y77KBWHtUuOeMXQTCzbETGgRD4ab/WpTAYdXsKwsGyJgG4coY6wQZidNSBuDTY7EEf/AGcotM1pu1I3tytu7HgA258hvSXjL9llDoGt3BIdTrmBkb6QQCQf6NNnHWXJAQM4n3Wdh697b8qS7mBuM0lTrVmmQzob2MJPDUun3nIBPU5AE1+Ib51zjjmJu3Cdy7k+uY1e3sG4sfs97BPo1l+0X/Jc1jbcMCf9XlVFY5Iu3BvDuJ8e8azPcua7jSvW/hmQgOpUlVYAiJVlDK3oQQQfOvTBYI3riWV9646oPVmCj86uj228jL9mtYuyv/0yJauAdbQ0Vv8AQT8nPhUAUhbbpVm8q3Fu8Dxlpu8bFwXVHgDl28u6/wA6rOOlWB7H/wBZib+GY9y9hrisPisH1GZvmarJ216ENXTQt27AOsVk+AUjUV9vqbbsoE5WKmPEGJjwNbuCuh4EEH00rq0sstGcqblHVC8cNF5liIj46b068v2csHaDUHj8JlxAPQqPoT/0+dNHB7gAB6CJptCChKX1F16maKLJ5V51lreDKEsoUZgekke6B0MTtoZp6qlLuGuC+t205RRBzLodQJ1Gvwq6LPujWdBr4+fxrJi6ShJNczZg6rnFp8jOiiisRuCiiigDyxWKW2jXHOVVBJJ2AFUlz57cXLi3gC1uJm4chzHT7rK2m/Ub+VPXtj4qlrhV9S0PcyIg6k51J08IUzXO/L3KOJxjg21GX9tzC/PrVZSUdZMvGEpaRQ2YP27Y9bqNcuI6A95MiqD8QJ+tdBcv8dt4uwl62wIZQSAQcp6gx1Fc1Y/2UX7evaWiN9Cf9qy9nnF8Tgselq2x1mUJORgASVI840PQxURqQm7RZadGcFeSOluNWi1ojzExvE6wenr4TSdx6wLlt1CsezXOgX3iV1gT1IzLHXMwp8tuGUEahgD6gilDiOJyXmUjIsxMDT4+BqZJPcWpNO6E/klGxyXHZGtW+0XKGOoVR7sEd46AzoAzN4RTphXnHGNlsidzHeMDwWR1PebyEVndxy2kNx2gKJM7/wDUnyivHlfDtla9cGV7hmDIKjoNYA0jYeOtWSjHSKsRKUpO8mfOPcIe64yjMI0BIAWIgDzJ132WAPHd4Tw97akuBmJjTXujbXzmfjWybnfk9NOg+p1j5DzNe1t2YkxlUdTufOOg9Ynw2mkqUZO5ZVZWy8jLLGlL/MXHrVqVbK7kTk1nymAQPjTSIKidfCkTm7la72r37YDW2hjrBSBB33Gk6fKodZqNkKjQjKfiehC8PwpxN2CO7MvAgf5R4Tt6TWPtnvC3h8BeygvbvXAARuuSSPTRPTSm/k3hhSypdYYnMR4TsPlHzqD9r1q4MNZvW7Yu5LrK6ETK3EI2695V6bxVaTVvyNqXcvRaJFM2vtNtM+a5bw95l7wPdMsWAUKR3u6ZCwdDMCve/h7eLxa2LIFlFGVGYMWhRobh6HLA9RvrNe2Au3xhBc+02xbtMXW07NmYghYKgSVEgCNO+w01rzTlTFvhftN0Klm5eUG44ACnKctwkaBCYUsOpG5NaLijfvXsWqjAJ+ts4e4XPZqpUkMsZ2QaONBE5s1wgkmBVveybH3mTFLiUZbxurefNvFxAACDqIFqNdaqPAPjLNy5w+wVv9tle4E7xeMrd4hswAgg7EqxJ3EXb7OsFdNhsZiCftGKyNcBQJl7NciiIkAgZo2ljAE1aT0CO4q8f5Fa/ffEB2dndm1WGAOyghhoBAGmwFag9nuIJDNat3CNFJKvGp6O6/KrIQ9fDf8A39K2cOIFUVSWwzKirMXyvdtDKbE6znOQA+QW1Cj+pmvmD5au3nW2uVQdJYsfooj4TVpXY2NeWHtAXFgdf+/5VPFkGUj+UOREwOdwwe6/3gpXSAMpGYyJUHXbWIk1y5eBDsG0YMQw8DOo+c12bXI/OLA8Qxm0fab+3/8AVqqQb3s3t5uK4MEf/eU/IFh9QK6jxuDS7be1cGZHVlYeIYQR8jXN3sYwQfi9idQi3X+IQgfVgfhXTFAHH/HuENhsTewze9ZuMk/tAHRvisH41N+zLHi1xPDljGZjb/8AGpUf+Yipf268JNrihugaX7SPPTMvcb6Kp/1UgWrpBBBgggg+BHX1qGroCdxeDKNcYsZ7Rl+RO/xmt/glsk+P8fL1r7jmNxReKyt8l/8AXPfX4OT8GU9a3eH8KtBBKAux08tOk9dK6FJXs4nJqu11I2+PYIBEuAaq2p8AdDPlOWtHgPEYdkOxOk1PcvcRFm+qYkG5YYMuYjYOpWGHxik7GKtjHPbRw6pdZQwMyAxH5U2dS00rWFxp3g9SzsFdDlbYKqWIWWMLLGNatTAYXs7SW5nIoWfQRVGcMu5ruV/dYfUbflVy8s8QN7Dox94Sp9RpPxEH41TFxeVPkOwMlma5krRRRXOOoFFFFAFVe2/g968lo2yxtxlcQIWXWHmPgdthUO2CfDdlZtWrrIYUMkFV821kTVucwYa2+HuC6BlynWJIO4IHjIGlVsnMWW31gjoJPwHj5VzcZK0o32Ov2fFuMmtyM45iGslRcDgtoIUtrE65fKkXiuCdeI2WWQWAy5SVJMkFQRrJ/jVh4DjquHntG2jtUCsIEdAAaa+XuSLF6122Jthzc90NIygGVYEQQ2hMz1FLwrvU0XLUdjlal4nz0GRLL28FlXR1swBtBCbD02pL4pddRLW3cgTCsD6rLa77HcedOvGMQ1qz+rnSBJJJAjeTudtzrrrNK2DYuPeYa7hzA+J/4XAPnXZjTzI89KeVkdwjFW78O9nEZ0MBLybQNwdbZ/zAg+VSJ4tetlmu/Z7GHUTmLM13w0VO6NTA1JO0V7vwm7cIylm8e8QB1Bkn6a+pGlR3MHBMRbsNcWzmNtcwgr0Hvde9EgEzHSNauoxTtcrmbWxv4Xj9kmFLMfeJZWQCepBAiemY60ycObtAJ2+OvpIGlVhy9ilKrcg94zqQWlgDufvegLHyECrH4Bd+6d418fqS3xNWqU0o6EQm29SWuLG1aqIyvMyGGx8dNvrXjzVibtvCXrlkgXEXMpIkaETp6TSLypzVir2Os2rzIVZbnuoBLBCwMyf2Tt41zprxGpJtXLGu7eda+DAYsrAFT0OoPz9aMXjkSc7qoA6sJ+u31o4LfS7bF637rTl9ASCdepINStZKxHIpDhfK9hsztZU3JMyJ1nw2+lXHe5aW5w77E4BBsC3HSQsAj0YAj0FJvAcEox1y30XEvHhAuEgfkKtCppXd7j69lZJepRHIPL9q0xuKGF0SupBjoV1Gnhv5VeN5sqE7QKrK1hhb4liUG3bBvIZ8rf8AMasPjF6FC+J/L+hU029bhWjFKNkaNgxBHoa2latJI9K+3saqAT1q4g9nfc1tcNw/3z8Kh+2Nx0RCddTA6eOvlrTOqwIFSiGanGOKJhrFy/cMJbRnPwEx6nYeZrj7EXmd2dtWdmYnzYkn6mun+fOHJi7XYXCy21IZ4cqHIEhTG6j3yTtAOtVfiPYqbjzh72VCAR2oJOvmg1HzInXxqy12IehrewmyDxSf2cPdPxLWx+RNdD1W/sw9mTcPuviHvrcZkNvKikLBKtMtrOngN+tWRQAge2blL7ZgTdQTdw2a4v8AiSP1i/IBh5oB1rm8CuzL1oMpVhIYEEeIOhFc18c9keMwzMSLfZdoUR8+pGpUlQJGg103oAXeH45haKScquHA8CVKkj1CrP8AlFMGGx0qHOknTw/71u4T2ZsqMWuzcNtoVRpMEqsnUksPLY0tYbE3LBkrmttGYdCD19a20JOG+xz8TDM/UcPtGa3mWD+1SpxDAkYxmgqrENr5gEjzE1O4BEKi5aYgHoNR6EVOc58WF7ggQgC7YvWlUqIOQhgDptvB+HjWrE/oUrXszFh7Z3G9myMwmJGhJAHifl/Gr34LwwWLK2wZganxPU1ydgsxykAk/X4T1rqfk667YDCtc1Y2LRaTJJKDUnxrDWruokuR0MPQVNt8yZooorMbSN4PjzdN1vu5xlB3AyLp8wT8aOJ8cSyQvvOROUdB4seg8Op1gaGEXl7nayjdm922surSXXUbEb+YrDG8UL3rzEySwg6RGRY26b/WsXHfDutze8OuM4chk/tQ3ySR3dgOlVXxTCnDYm4FJ7MtMdBNPXA+JADKfOo7mHli5ddrtsqwaO7MEaRpOlYptz1Z0qSVPw7CNj+Ju0LbJWTBI0mrD9nvGMQtsB7rXUGmV9SB/hJ108CYpUs8AdbqI9tkDMBmI7qjqxI00E03NhLNg5sLdDLpNsmT6qevofn0q1JSis0SK8qb8E+e3zkM2O4iGclgVVdm6R4yozL8QRWdi2l0giGJ+8CPqUIn4ioHCcaBJD0x8M4+jQjQCdj90+vga3UsSno2cuvhHHVIl7NoKABsKyuICCCJB0Ir6DX2tRjK4ucHw9hs1y4EIkS9xbYIBI6wfk+vWmfgmISItlWEj3ACPmpM+s1tcQ5Twl9zdu4azcuEAZ2RS+m3eidKj+GcDv2L5KMvYzop0IHlEz5zG3zpUqT0W6L0qUGm27NbDBisOLltkbZlKn0Ij+NVHwBTa4phlYQQ9y2fXI6/mKsDjPO1mwxtrN25MZV90HwLHQeYEkeFV5icFib14Yi0s3Re7UBVJUNMgf5ehnfXxpNSSzKw2nF5XfYZfaZhIezdjUqyE+hBH5tXzhHNC4bB2bC63ihfWQAGdyD/AIj5V5+0/GEnD29jDu48Jygf8/yNMfJ7JfwVnMqsbYyaqDBQlQRPlB+NSl43YE0oLMroieW+DntFcKYzZmY9TqSZ6kmnivgFfabCOUXUqZ3crfFdn9rxDZh3rn5DL+ammjGubuRgRqqkeBkSdR/WlSacFsAyLVuZmcomSSZ+ZNQvOfFThbYviy11UBzLbjOAPvAGAwAmRMxrqAYpGDVxlSpGSSS2PPEC/slpGPndyj/hJn4Vo43AfrUe4JZgFChiUUqCSRIG8/TavLl/2h28XbzW0KQwBN50RBIkd4EiWEgKNe6ZgCa973CbHFrQJdHQd5R72U99GBa1chtVYSpjTrV7CLmzgMfYQhldSBnJIYNokZ4y+8VkAgSRO1NWHxCuodGDKwkEGQR4g1XNv2YhbH2Q2/1HaG6ptXXDK0Rpn1AIjSYkA705cA4YcOiWlBCKsa5ZJ3k5YGYkkkgCrJWIIrmviVvtlw5iWWX2kidFOh0MH1qSshVUQZMAaak/xrdxvBLF45rlpHYbMVGYejb/AFrPB8Lt2vcBHqzN/wARPhUptAfcAhAMgiT1raoooAKVufOH4i7bt9guYKxLKIzbQIDb9dtdRTTRQBUlnE4mwxa5h7qgRLFDl30M7dT1pE5lw7LcYKBkYsy+kzA8xtHl510tSt7QOVRi8I6og7VJZIABOkFZjqPqBTadVw3EVqWdaboofl0Ml3Lplbf5b61Y/BeWBjbOJse7NoZSdg+cMp+aCfU1VOF412LBChkETJAIgmZ0kfHwqzfZJzp2mLe06hRdQANqT2iaZWJgd5dRAGo8TWl148JwRihQlxlJkdyx7GsX2sYkLbtHRyGDFlnUJGxIkSehq8rVsKoVRAAAAGwA2FZUVhOkopBRRRQWIa5x/BMIN/DEHcG5aI+pqNv2uEvqWwYPily2h+aMDXOOY0ZjXUfZ8XuzSqdtmX3e4Rw8NmsY21aJ3DXluL6955B+NH2e1/8AksN80/8AdqhMxozGkvsmkzRGpUjtIv4WMPBB4jhyf81uPj+srC3wzBzJx2HOs72frmYgiqEzGjMahdkUUTxKu2b7I6OxFvhT7vhQfFbyIfmjitZsFw4kn7YmsafaLUaR4+Qg+M1z1mNGY0x9mU5b/gVHPD9MmdJcNxHD7BzJirU/4sQh+Hva/GpP9KMJ+9Yf8a3/ADVy1mNGY1ZdnQirJlJQcneTudS/pRhP3rD/AI1v+aj9KMJ+9Yf8a3/NXLWajNVu4LzFeEup0jm4Z2rXjdwxdtyb1v12zRvUkvMuDAgYnDgeAu24/wCKuXMxozGoXZ8VsyXTvuy4eKYc377XHxWD7x3+0JovQRJ0A0/7mnTgPE8HhrCWRisOco1Pa29STJPveJrmrMaMxqkezYRd8zLyhdWOpf0own71h/xrf81H6UYT96w/41v+auWs1GY0zuC8wvhLqdS/pRhP3rD/AI1v+asLvMeDYQcTh/xrfzHe3rl3MaMxo7gvMHBXUutvZXgMTf7ZLuayZz2rLL2RbxUqZTcyo8dCBpTfwzg2EwCfqUWzbHvMSdiTqzOdpM6nr51zPaxj2yGtuyN4qxU/MVs4zjeIugLdv3bg8HuOw+TGlvAvzEcI6a/SjCfvWH/Gt/zUfpRhP3rD/jW/5q5azGjMaZ3BeYnhLqdS/pRhP3rD/jW/5qP0own71h/xrf8ANXLWY0ZjR3BeYOEup1L+lGE/esP+Nb/mo/SjCfvWH/Gt/wA1ctZqMxo7gvMHCXU6l/SjCfvWH/Gt/wA1H6UYT96w/wCNb/mrlrMaMxo7gvMHCXU6l/SjCfvWH/Gt/wA1H6UYT96w/wCNb/mrlrMaM1HcF5g4S6jh7Q+WFGPuYnDNaxFu63aFUuKSGPvAwSBLEkTofnWHL3D7xJNmxct3GIPaOQttCD7/AJkb6eHWlNbpGoJB8QYNbmPx1wgKXcqRsWMfKaX3Fp6S0+gqWGu9GdLjmjCfvWH/ABrf81ff0own71h/xrf81ctZjRmNM7gvMN4K6nUv6UYT96w/41v+aj9KcJ+9Yf8AGt/zVy1mozUdwXmDhLqf/9k="/>
          <p:cNvSpPr>
            <a:spLocks noChangeAspect="1" noChangeArrowheads="1"/>
          </p:cNvSpPr>
          <p:nvPr/>
        </p:nvSpPr>
        <p:spPr bwMode="auto">
          <a:xfrm>
            <a:off x="63500" y="-790575"/>
            <a:ext cx="2828925" cy="16192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0" name="AutoShape 6" descr="data:image/jpeg;base64,/9j/4AAQSkZJRgABAQAAAQABAAD/2wCEAAkGBhQSERUSExQWFRUWFxcZGBgYGBgaFxgeHBkZHB8YHBwXHichHRokHhcYHy8gIycpLSwsGB8yNTAqNSYsLSkBCQoKDgwOGg8PGiwlHyQsKSwqLCwsNSosLCwsKSwsLCwsLCwsLCwsLCwsLCwsLCwsLCwsLCwsLCwsLCkpKSksKf/AABEIAKoBKQMBIgACEQEDEQH/xAAcAAACAgMBAQAAAAAAAAAAAAAABgUHAgQIAwH/xABJEAACAQIEAwUFBAcGBAQHAAABAhEAAwQSITEFBkETIlFhcQcygZGhFEKTsRYjUlTB0vAVM2JygtGywuHxkqKz0xclNENVY3P/xAAaAQACAwEBAAAAAAAAAAAAAAAAAwECBAUG/8QAMREAAgECBAMHAwQDAQAAAAAAAAECAxEEEiExE0FRBRQiUmGB8HGhsTKRwdEjQ+EV/9oADAMBAAIRAxEAPwC8aKKKACiiigAooooAKKKKACiiigAooooAKKKKACiiigAooooAKKKKACiiigAooooAKKK8sTfCIznZVLH0An+FAFfc/wDtOOGdsPhwM40e4RIQ6HKo2LQdSdB50u8C5mxd1Td+2soG+cSPkARHwFLuLtDEXWL6lmLE+JaSfrTXy7yoFghYEdG0+RNZZTbNkKOl2WLyxxnt7Kszo7ywlJAOUjWDt7y/OpqqsN37NxDDG1IDt2d1fu6iQY2B0iR0PpVpCnU5ZkZ6kMrPtFFRPNPH1wWFu4lhmyAQsxmYkKqz0kka+E0wolfQ8+Pc34bCf3r97TuqJYA7E/sjzMUscz+1pcFfa0+HlVKd7tVDMrgHOiZTmAnodNJiaVuBXxiL/wBrvXV17r5yuXMwIyODsjAlQR7uggiJSvaPzUL5tWbZbs7csofKXXMAsSOmVV28J+9oiNRt2NEqDjTcuhaPEfb5g0uZLSXLqgwX0VfgD3j8hU/yp7UMJjmFtCUunZGG/wDlYafAwfKuXLa5un8a2+GY1rTrcQlCrAggkEGdCCNQabdmPMdj0Us+zvmRsdgbd5/fBKOfEr97TTUFTp1JpmqxcKKKKACiiigAooooAKKKKACiiigAooooAKKKKAIDmzjn2dbYWc7voBvlUEnQ6H7ojqWHWKleG4ztbSXP2hOk/wAdagueuFLdtW2O63Au5grc7rKYIkHu/ECprg+DNqyiHcDXWaWr52OeXhrrc3aKKKYJCiiigAorC9eVFLMQqqCSSYAA1JJOwquOM+1wlsuCw/agEg3LhKKQOqqBmIPQmPTaquSjuSk3sWVRVJ//ABwxlpz22HsFQTKrnVo8ASza/wCn4VY/JXP2H4nbZrOZXSA9t9GWdjpupg6+XShST2BxaGWln2h8U7DA3I965Ftf9W/0BpmqvPbFaJtWTsgZsx6CQBJjymoqO0S0FeSKz4WLrgNaXPBIYEgaA7z9asPh1/E9nh2sohFz3sxIKgegM/Kky/iUsYrEWbPdQgC0w9xptJIB6k7765vm38Bwl5sPb76J2ZDKRJ9V1PdBE9D02rOjfGzW5ucxWguKt6DN2Zcx0KmAfXUj4VYFh5UHxAP0qscfxMXr7tBKKotq+ve94tHQjMwEj9k1ZHC7uaxaY6E20PzUVai05ysIrrRG1VT+2bmxGttw9CC0o10/s65lT/MYk+Ay+NWRzBxYYXC3sQ21q2zepA0HxMD41yu2La4WdyWd2Lux3ZjqT85+dMqSsrFsHTUp3eyJHg1ks35nSfCsBy322Iu3DGTtWgHwDR8q98BeNu0zAS0Fv9K7fMj6U2ch4a3iQbVw+/Bnr4yD61jcmnod3G0oujCL5ak5yby7hx3Wt23XqIBHxqP9onssw62LmJw5NvIMzJupA1kTsRTlwblB7V0J9pa4EloeGYKdlDAA5Z6NO015vwnE8Qs3bN0XMKrwDIttmtljORkbRiEiGGgcHU6VeEZrY4NRxep6exjAm3wmzmM52uONIgFyB9Fn4081r4DApZtJatiEtqqKPAKIH5VsVuMYUUUUAFFFFABRRRQAUUUUAFFFFABRRRQAUUUUAQPOxIwjEfde0fldSprD3cyK3iAfmK8OLYIXrNy0dnUj0kaEeYMGo3k3iHbYRGO4EGqbSL7xJwmoO/zWmYLbHaTMGYUx1Ghkee1RnNGNu3r/ANkt5AihXuFi4LHcJ3CIWNz4xpprlwvh6EC7cCm6uzQJWSTCnoNaXOo72Q+FFZc0v2JThnMy3LnYupt3dSFJkOB1Vhv6GDvU1Va8z22W92qlgywUK9IjXXQyZHxp64BxX7Rh0uxBIIYeDAkEfMGoo1c2j3F1aeXVC17V+N9jgxaHvYhgn+kd5voAPjSfyvhEuLtqN/L/AK/11pt9pHDxdOGzKGSbqgGPfKArqQQDCtrE6GNSKi+U+FrhlK696CZ3Gg0+c0qu7ysNox0ua2I5FsOdXgt4gT6T/Wu/hWvwHk98JxOzcwywpORzm3Qr3pHwkeYFMN3goF7tzecIBBQsMn5aV78tW7j413JQ2VQ5Ms5pJA1M5SIJ+lRTWqsy1RaO6HWkjn/njC2B9jcJeuXSqlGPcQMQM9wjYCc0DXSdN63+e+bhgrdtVI7a84S2DEKJGa4QSNFB+JI86oDmbCsb95gLjNmcuW1aQQC5IJ0Mgz5x0itjfIXSpX8T9bew4ccv4IG7g0hmZ+0tNbKtbw5WI1UwM4WCBPvSY0FbFrg7peW05aCCXhs3dAJICqTrAP8AWlIHLWJNvF2300YaHYidQfIjTY0y3eeb4RshVTeSXMSe9sATtCx8WalSSe50KGGlPwQ9bt+g88c5kwowPa4V7dwLCqM0nMSIDKe9CrmJBEbedbfKntatXALeJAtOIXOP7tukx9yNPEVS2HuG3qoGxGqq0SIOjA9OvTep7k7hNq6cQ17tItW8+RB32kEmAfAQwMx6zQt7xN3c6NOnkrpv1W/t1LL9t3EcvDRbU/311F06qoL/AClV+dUVg8NmPkN/68aYOY+MPct2sNnZ7Vk3DbL6NlaACddB3SQOgal29i4Uhdup/aPgPKqTbkxNLDww78bulf3+c+hM2bgMgHTY/kAPL+utb3IOPZGKggMFKqTrDQdDtpIqBDZDbXyzHzOp/hTDwmzZtvbvOA4dbk21MXB3IDEx3RmYQwn3TpoBSLHYxMONBW/VFNW63V7ItPl/Hwq3b6Pbusyg3EuFVuGYCurGDtGgPqKfhXMjcTbP3rty6wIADycuoB00AM+Aq5PZZzC1/DtauNme0dCTJKHz65TKz6U+lU1ys4WN7OlTo8ZP6roPFFFFajhhRRRQAUUUUAFFFFABRRRQAUUUUAFFFa3Ecetm091/dRSxjfToPM7UAbNY3LoUFmIAAkk6ADxJOwqiuauYeJ4xmK3Hw9nXLbtkrp/iddWP08qrXiVjELmQ3bhH3lLsVPmQTB+NLjVjLYZKlKO51tguK2bwJtXUuRM5GVtiVOx8QR8KqXmnmU4O3icHbaGe46SD7qHvfMqwXy18KpfgfF7+GvJew7slxWEZeuuikfeB2ynerC9ovJ1/CXRedu0TEO7lvvZ277W2HrMEaEL0qKq0NWBy8Xxft1fIx4FzJibl+0XOdiMmct3nCSBmnrlAHnlk6nW4cHh+5GYgkadYMb1z9hngAdVg/wC9SicUuxHa3I8O0ePzrG5Hof8Ay+LZwlb5/ZYHMfETZUreZHdgBKh9hOsMTlJnUAnYeApv9m2Y4IOQALjsy+mgk+pBNUhexjPGdi0bSST8DvV78jcwW8VhV7NQhthUZBssDSP8JG3xHSmYe2Y5vaWArUIZnZx6o9uc+L4fDYR7mKUvaJVSqiWJY6RqII3kEERI1qqsNzRatFhaZ7lnMSGfN2gDd7vhhP3t/jtTZ7ZOP2UwjWGAe6QHAkg29wtzQyCTKj4+FVDZu3rVlLzguHMFTnWNND3SJ0nXrW10VUWpxI1HB6Fr4Digvpmt31BiMpymfMhtfrTDwEjD23xGIuIiAEBj3FOskwT1Ijz1qieF8Rw98PZuM2Hd/cuW2MKQJll8NNYM178SxeNKxibjX1RSoYvny7d8TOYRqCNe8N6TGg4v6GjiqVk9nuZ818yf2hxJrucrbDKls7FUWYPkSZb1byqF7cW717O1x50Q6gsQ4MmdxufOKi76FZ13P/as8MhYSJOUanUxr9BrVmOTztU0blvEradWaWAIkCJPiN9q27aBl8yYO8AbzAG24rSwnBmxFxbaRLECTsCfGm/mXl6zYsWbtpHsXGntLLGWUydd5y6ELAgjrVGtLnXw1WXGdOa3Wn3ZC8DKJiEN4Hs1ZcwGhH0O2h2O1fcTxjtMS9ycysT4qCoJgQp0CqAOu1bOC5Zv3MO+IVf1ahjJIEwGmPGMpqA4bdHXYK8/X/cVHI1VpwjUhZ6pS/fTT7mGLvm9cZzopO3lsF+AArxRM9xVG016XH6V8wjZbinz/Ol3MKinOMXzau/c9uLmG0/Zj8/96lcLxATHgNuhESCPyrSyi4pttow2Pgf9q1bga2A0QyfIg/mAfzpdrqx2JTlRqyrLWDs/pbf3W/sbVi4Sx6sTHoBMkn1J+dWZ7Jlb7UuX3Qj5/SBA9Jj5VT+DvEkxqTvP9fGrC5E499lxCuAyjZlB0ZTvvpOxHpUvwyTYmnUeKwlSMFrZ2+fPsdBUVhZuhlDAyCAQfEHY1nW88UFFFFABRRRQAUUUUAFFFFABRWF5jlOWC0GAdAT0B8qgbXMBNw91suXNGmjBf7vbcnrVJTUbXLxg5XsMNLnPWIAwpQky7KBHUKQza9NAaYlNKvPHDnfsrqjMqFgw1OjRrHll38xUVb5HYmlbOriZwuyzYZe1kSJ3nr0nXbcHrSPzBgNWy231mXUGPDXp4U6cXx0QmoPRYIMVpqna37eHQgXb65BnYBFA7xjqZiY3JgdKwQzXN8sttxS9lfARd4zYXKWS0GumemQd06eFwpT77euJR9lsD/8AZdPwhF/N6fOUeS7HD7ZFsZrr/wB5dI7znw/wqJ0UfU61UHtmxfacUKT/AHdq0vpMv/zit034dROEV6yaEy3IYDqQf962rD6A/GtK+SGUjpW7aO1ZJbHscK/G49P6X/T7jbuXJ5t/A1YPsk4lkxZGbu3LTz5lIYfIZ/rSI3DTiBkXQqHcnwCIzH5xA8yKauQuXMXbYXWtFFVLrd8qCZtsIABJnXrRDdNdRWPrx/y0pvRxuvryX7o1MViS92/ibhm9eck7Hs1+7bBO2VcoMdQdai7HF3tXrloy6FcygyYII7wny1rHBcyCAkAhYAYtEgabxv6n51942i4j9ZbXOyggwzPpH+ETM9DprvXaTSWh4SzI6/iLT37i3VIObSDmykAdF1mQdQRvUlg+FXnssbZZ1XvZlViuwYjT709AJ0qFxWMt2WtXQA9xk/Whxqjju97N10G2hB8aauSuKF2LKpVwFUlLdu4pA6lM63FPi6yNuopVWo4Rui9OClKzILhfCFxl5LZy2CxVCXJAzakyInwAGnhOoqT4RjbOHsEh1JYXVe3l7zzHZ6wYAVT4iW+TdzZhUxFh7p0a0juHAhu6CY8Y061VRuAnMBo2o6b61kzqazI6WGpLNllysTHA8BeuBjYnMO9IMEZAW0jWdoArXV7l4kkvcKjWSTA1PXYTP1qT4Hx61hlZshZstxUOoGYqRmImRvl0PmKgrGLZToJBMkawfqNPjVbHdo1nGb000/Cv9xlwnMNsWUttZzXLYdbbyQB2khiQsa5TAJk/lS6jdnbu24HeKaxqFBZsvxYA/CprlPh9u5i7YvaW2k6gw0aZfEyfDWa8+cuFtauXHNs20ushUSGUEJmZQw3ALfIio1sVxKprTL4txZuA9K+2LkMA2nrX22+oqWW1PdP1pcnbcjC4d1nni9vdGnxJMrI/7Q1+Gk/ERWeIuhrRHj/DX+FZcYiFUbIIrSwjSwU7Ex89KqtrmuvPhznT5S/nck+Nct/Z7GEvEMBibPaHwDByCB/pKGPM148Jx2VgM0jpIgj86u7FcnfbOB2cPobqW1a0du8swPIMJU+vlVQYDl9gzLcU23QkZGU5iQpaDJ7sxA+PhV5rTU5WDrqlN62ytp+qv6F8ez3ji4jCKMwLWu40eXuny0j4g0zzVe8OxQsWhetALbU2ruVVABtsDbdNIzEN3gTr3VmnD+3bX7dOpzWWzZycVTzVHOC0b+L7knRRRTjEFFFFABRRRQBqcT4rbw9s3LrBV26mT4ADUmoTD892nIi1eCn7xVY+WaY+FQvGH7fEPcfUW3a2inZcpgmPEkTPpX3sg4IGpA8a588TLNaBup4aLjeQ34lDdVblm4QRJX9hp6OOo+o+lVfj/aBaw3aXB3r9uR2TAg9pPeVhoRGp+AjpU/yTzUptl5LWiYzBXgEaZhmAJU7EjwHnUjxzB2rOLF0W0D3olwneYoIgtB2XLA00B8KaoxrWk9GuRRydG8bXT5jcjSAa1+JM4tnJo2gnwkgE6+Ak1lgcRnQH+v4/mayxQ7prXbkY27K4j8e5buXsQt5ZJyBCcwBGpOs7jUfKtnhnKFqw3bPD3BrmbUJA3HoJ1phAryxlsPbdCYzKyz4ZgRP1q3BipOfMz8aWTJyIrgPORuYlsPcUKrf3DSZaB7rf4iNRHgRvqaN5sxhvcSxVw6zeuAeinKPoop8x11xrtdtMCPJlMiD4SPlWnx/2Z2xhm4hhrx7Nk7U27mrCd1DjcgmIYdNTWJSlNNPdHewjpUaqk3oyusQuor3doPyP8D/CsmsE9D+f5VlZTNdRTGVZdp2gbj4+FKPSOpGMZVIu+1vwOnIHB2uFrrHLbYBcpGrwwadfuyo23jwq3OFcL7jFtMylV8gRv8aUuDY20jWluCAzokeDNAUEerKPjVjCm0YXeZnm+0MRKpPXmc08Cw1rC4i5hMWvftOVzAFkMGNY1XodREEVZ/D+N4cKEtNajwQr+QNaXtc5TtqTj0BW469m5BCqYgqzMfdMLlnXQCqo4pwEOoug6FRBidvAmtDw6nqmc+NZxLe4lbtuwZraMV2YqCR8SKyxtpWEqiaxqbYP/mGoqrcDiiiMquUuQAGAkyNfl0IrY4bzvcZGS4EFxZl4yyAdfdjvQNtf4Up4OSasxyxMeaLD4HyD2mFvGy9spcLBbckLvqjd05RvsDIPgaqHjl9rOJvWb4UujkOUMrm8tBpV4eya9cK4hW0Qm06KfeGdWDSR1OQfLzqhOccT2mPxb/tYi9/6jAfQU500mVo4qpSd4fgxbG2yYmABoY38or0wt9CQA3z06efn+VQsV9ioyI0x7RqKam0i2eMY+x/Z1uzbuZ2HZlVgBlbVnYkb6sAAfDQkyaVeM40vh7Fsk9xrmpOkHJHy1pYsXmX3WYeh0p64jwK2eEYbGqX7Uk23lpXRrmuXoe6NiPSqOGqNNTtKlwJRUXmbvq+vzoKSJJqassSBIk7T1qAZepgeB6/SsDjGWMjMD671M8O3zKYHtuNBvNDfoyYxtqAaj8LaJbSsU4s/uXBPmIn6aGpfhGEJ1VSfhrSVSnslf6HUeNwuKqxnnUV6ux0VyJie04fhmO/ZgH1BIP5V4c08i2sY63s72ryLlV11BAMgMp0YST4HWtvkyPsNgAEdzqCOp116HeputCV4pM83WlatJx6v8iHwv2dXZy4nEZ7S7Jblc3+baB6SfMU6fYU/YT/witiipjBR2K1K86lsz29goooqwkKKKKACg0UUAIfFuH9nj7qz3b9vtAAfdcd1gfAGJB6nN4VEW+HPhg198QzAuAwdsttFIPdUAQqgD49dabucuDpcVb0RctsuVgYOhkA6jMJ6f4j5ys9uLqXLOKtDK6gOsi4jHfuEEGQY3AjSuZXpNSb5HToVIuKV9fn8HtwDjOFxjXMPal0yAOQhVBmkQCdwYaI/ZOu1RuHfEs1rOXe21tMhmdQWDeswrzvDeVevG7lvBcMvrhgEzIUQ2zLFmBUBTqZ138AY8aZOBpkcW2A7luy2g0DBAp16mAAFHQedacPBWuZsTPxWQxcKw5W2Mwg9ep9K0+Z+NfZ7QIgu7BVB+pjwAn4x41nxfj6YdVJli5IUCNSN9ToIpDx74jG4mIyzt1W3bB116sfqT4DRlWpbRbiqdO+r2LAFeb9ZrIGsC09QK3HLZX/NbgXyEUwVWTELmMmAfEjX4Ul85cy//L0wTM397efKsiY7NlBI+7N24YIiVHkadubLwN+QwKomgBBAYkyfWAPT40h+0HAfZ0wVxkDXLua8CwlSsr3CJg90WzqDudqwf7nY6UW+Ar+wo4TF3bjJbsgi4AwbUwY666jzkxMbV64a9eUG+4DoGylWcAkzGx7248PyNbdwYnFtcx1pAgtzmKmAoVS2gO5I6CZMmBNa/AeWftS3StxbaonezkyxylhssFZQk7kAbHSX5Eyim1syfs804iw2a5YyMSLlu5dDQjG5mLFSIOqaDQgCR0NdF8Ix/b2Ld2MudFYrIOUkarI0MGRp4VzthOZcU13DY+8nbWcOwtKV7lpiNIyiBnyXFAEDMFWRAark9lGKd+HqtxSrI7iCI0c9qpE/dy3RG/rV3FJaEZ5Sd5MU/bNzTkvWsLlZgFznK5U5mMCdDICg6R96lRMcLuGVVtO0DXKVJUeZ3Y77KBWHtUuOeMXQTCzbETGgRD4ab/WpTAYdXsKwsGyJgG4coY6wQZidNSBuDTY7EEf/AGcotM1pu1I3tytu7HgA258hvSXjL9llDoGt3BIdTrmBkb6QQCQf6NNnHWXJAQM4n3Wdh697b8qS7mBuM0lTrVmmQzob2MJPDUun3nIBPU5AE1+Ib51zjjmJu3Cdy7k+uY1e3sG4sfs97BPo1l+0X/Jc1jbcMCf9XlVFY5Iu3BvDuJ8e8azPcua7jSvW/hmQgOpUlVYAiJVlDK3oQQQfOvTBYI3riWV9646oPVmCj86uj228jL9mtYuyv/0yJauAdbQ0Vv8AQT8nPhUAUhbbpVm8q3Fu8Dxlpu8bFwXVHgDl28u6/wA6rOOlWB7H/wBZib+GY9y9hrisPisH1GZvmarJ216ENXTQt27AOsVk+AUjUV9vqbbsoE5WKmPEGJjwNbuCuh4EEH00rq0sstGcqblHVC8cNF5liIj46b068v2csHaDUHj8JlxAPQqPoT/0+dNHB7gAB6CJptCChKX1F16maKLJ5V51lreDKEsoUZgekke6B0MTtoZp6qlLuGuC+t205RRBzLodQJ1Gvwq6LPujWdBr4+fxrJi6ShJNczZg6rnFp8jOiiisRuCiiigDyxWKW2jXHOVVBJJ2AFUlz57cXLi3gC1uJm4chzHT7rK2m/Ub+VPXtj4qlrhV9S0PcyIg6k51J08IUzXO/L3KOJxjg21GX9tzC/PrVZSUdZMvGEpaRQ2YP27Y9bqNcuI6A95MiqD8QJ+tdBcv8dt4uwl62wIZQSAQcp6gx1Fc1Y/2UX7evaWiN9Cf9qy9nnF8Tgselq2x1mUJORgASVI840PQxURqQm7RZadGcFeSOluNWi1ojzExvE6wenr4TSdx6wLlt1CsezXOgX3iV1gT1IzLHXMwp8tuGUEahgD6gilDiOJyXmUjIsxMDT4+BqZJPcWpNO6E/klGxyXHZGtW+0XKGOoVR7sEd46AzoAzN4RTphXnHGNlsidzHeMDwWR1PebyEVndxy2kNx2gKJM7/wDUnyivHlfDtla9cGV7hmDIKjoNYA0jYeOtWSjHSKsRKUpO8mfOPcIe64yjMI0BIAWIgDzJ132WAPHd4Tw97akuBmJjTXujbXzmfjWybnfk9NOg+p1j5DzNe1t2YkxlUdTufOOg9Ynw2mkqUZO5ZVZWy8jLLGlL/MXHrVqVbK7kTk1nymAQPjTSIKidfCkTm7la72r37YDW2hjrBSBB33Gk6fKodZqNkKjQjKfiehC8PwpxN2CO7MvAgf5R4Tt6TWPtnvC3h8BeygvbvXAARuuSSPTRPTSm/k3hhSypdYYnMR4TsPlHzqD9r1q4MNZvW7Yu5LrK6ETK3EI2695V6bxVaTVvyNqXcvRaJFM2vtNtM+a5bw95l7wPdMsWAUKR3u6ZCwdDMCve/h7eLxa2LIFlFGVGYMWhRobh6HLA9RvrNe2Au3xhBc+02xbtMXW07NmYghYKgSVEgCNO+w01rzTlTFvhftN0Klm5eUG44ACnKctwkaBCYUsOpG5NaLijfvXsWqjAJ+ts4e4XPZqpUkMsZ2QaONBE5s1wgkmBVveybH3mTFLiUZbxurefNvFxAACDqIFqNdaqPAPjLNy5w+wVv9tle4E7xeMrd4hswAgg7EqxJ3EXb7OsFdNhsZiCftGKyNcBQJl7NciiIkAgZo2ljAE1aT0CO4q8f5Fa/ffEB2dndm1WGAOyghhoBAGmwFag9nuIJDNat3CNFJKvGp6O6/KrIQ9fDf8A39K2cOIFUVSWwzKirMXyvdtDKbE6znOQA+QW1Cj+pmvmD5au3nW2uVQdJYsfooj4TVpXY2NeWHtAXFgdf+/5VPFkGUj+UOREwOdwwe6/3gpXSAMpGYyJUHXbWIk1y5eBDsG0YMQw8DOo+c12bXI/OLA8Qxm0fab+3/8AVqqQb3s3t5uK4MEf/eU/IFh9QK6jxuDS7be1cGZHVlYeIYQR8jXN3sYwQfi9idQi3X+IQgfVgfhXTFAHH/HuENhsTewze9ZuMk/tAHRvisH41N+zLHi1xPDljGZjb/8AGpUf+Yipf268JNrihugaX7SPPTMvcb6Kp/1UgWrpBBBgggg+BHX1qGroCdxeDKNcYsZ7Rl+RO/xmt/glsk+P8fL1r7jmNxReKyt8l/8AXPfX4OT8GU9a3eH8KtBBKAux08tOk9dK6FJXs4nJqu11I2+PYIBEuAaq2p8AdDPlOWtHgPEYdkOxOk1PcvcRFm+qYkG5YYMuYjYOpWGHxik7GKtjHPbRw6pdZQwMyAxH5U2dS00rWFxp3g9SzsFdDlbYKqWIWWMLLGNatTAYXs7SW5nIoWfQRVGcMu5ruV/dYfUbflVy8s8QN7Dox94Sp9RpPxEH41TFxeVPkOwMlma5krRRRXOOoFFFFAFVe2/g968lo2yxtxlcQIWXWHmPgdthUO2CfDdlZtWrrIYUMkFV821kTVucwYa2+HuC6BlynWJIO4IHjIGlVsnMWW31gjoJPwHj5VzcZK0o32Ov2fFuMmtyM45iGslRcDgtoIUtrE65fKkXiuCdeI2WWQWAy5SVJMkFQRrJ/jVh4DjquHntG2jtUCsIEdAAaa+XuSLF6122Jthzc90NIygGVYEQQ2hMz1FLwrvU0XLUdjlal4nz0GRLL28FlXR1swBtBCbD02pL4pddRLW3cgTCsD6rLa77HcedOvGMQ1qz+rnSBJJJAjeTudtzrrrNK2DYuPeYa7hzA+J/4XAPnXZjTzI89KeVkdwjFW78O9nEZ0MBLybQNwdbZ/zAg+VSJ4tetlmu/Z7GHUTmLM13w0VO6NTA1JO0V7vwm7cIylm8e8QB1Bkn6a+pGlR3MHBMRbsNcWzmNtcwgr0Hvde9EgEzHSNauoxTtcrmbWxv4Xj9kmFLMfeJZWQCepBAiemY60ycObtAJ2+OvpIGlVhy9ilKrcg94zqQWlgDufvegLHyECrH4Bd+6d418fqS3xNWqU0o6EQm29SWuLG1aqIyvMyGGx8dNvrXjzVibtvCXrlkgXEXMpIkaETp6TSLypzVir2Os2rzIVZbnuoBLBCwMyf2Tt41zprxGpJtXLGu7eda+DAYsrAFT0OoPz9aMXjkSc7qoA6sJ+u31o4LfS7bF637rTl9ASCdepINStZKxHIpDhfK9hsztZU3JMyJ1nw2+lXHe5aW5w77E4BBsC3HSQsAj0YAj0FJvAcEox1y30XEvHhAuEgfkKtCppXd7j69lZJepRHIPL9q0xuKGF0SupBjoV1Gnhv5VeN5sqE7QKrK1hhb4liUG3bBvIZ8rf8AMasPjF6FC+J/L+hU029bhWjFKNkaNgxBHoa2latJI9K+3saqAT1q4g9nfc1tcNw/3z8Kh+2Nx0RCddTA6eOvlrTOqwIFSiGanGOKJhrFy/cMJbRnPwEx6nYeZrj7EXmd2dtWdmYnzYkn6mun+fOHJi7XYXCy21IZ4cqHIEhTG6j3yTtAOtVfiPYqbjzh72VCAR2oJOvmg1HzInXxqy12IehrewmyDxSf2cPdPxLWx+RNdD1W/sw9mTcPuviHvrcZkNvKikLBKtMtrOngN+tWRQAge2blL7ZgTdQTdw2a4v8AiSP1i/IBh5oB1rm8CuzL1oMpVhIYEEeIOhFc18c9keMwzMSLfZdoUR8+pGpUlQJGg103oAXeH45haKScquHA8CVKkj1CrP8AlFMGGx0qHOknTw/71u4T2ZsqMWuzcNtoVRpMEqsnUksPLY0tYbE3LBkrmttGYdCD19a20JOG+xz8TDM/UcPtGa3mWD+1SpxDAkYxmgqrENr5gEjzE1O4BEKi5aYgHoNR6EVOc58WF7ggQgC7YvWlUqIOQhgDptvB+HjWrE/oUrXszFh7Z3G9myMwmJGhJAHifl/Gr34LwwWLK2wZganxPU1ydgsxykAk/X4T1rqfk667YDCtc1Y2LRaTJJKDUnxrDWruokuR0MPQVNt8yZooorMbSN4PjzdN1vu5xlB3AyLp8wT8aOJ8cSyQvvOROUdB4seg8Op1gaGEXl7nayjdm922surSXXUbEb+YrDG8UL3rzEySwg6RGRY26b/WsXHfDutze8OuM4chk/tQ3ySR3dgOlVXxTCnDYm4FJ7MtMdBNPXA+JADKfOo7mHli5ddrtsqwaO7MEaRpOlYptz1Z0qSVPw7CNj+Ju0LbJWTBI0mrD9nvGMQtsB7rXUGmV9SB/hJ108CYpUs8AdbqI9tkDMBmI7qjqxI00E03NhLNg5sLdDLpNsmT6qevofn0q1JSis0SK8qb8E+e3zkM2O4iGclgVVdm6R4yozL8QRWdi2l0giGJ+8CPqUIn4ioHCcaBJD0x8M4+jQjQCdj90+vga3UsSno2cuvhHHVIl7NoKABsKyuICCCJB0Ir6DX2tRjK4ucHw9hs1y4EIkS9xbYIBI6wfk+vWmfgmISItlWEj3ACPmpM+s1tcQ5Twl9zdu4azcuEAZ2RS+m3eidKj+GcDv2L5KMvYzop0IHlEz5zG3zpUqT0W6L0qUGm27NbDBisOLltkbZlKn0Ij+NVHwBTa4phlYQQ9y2fXI6/mKsDjPO1mwxtrN25MZV90HwLHQeYEkeFV5icFib14Yi0s3Re7UBVJUNMgf5ehnfXxpNSSzKw2nF5XfYZfaZhIezdjUqyE+hBH5tXzhHNC4bB2bC63ihfWQAGdyD/AIj5V5+0/GEnD29jDu48Jygf8/yNMfJ7JfwVnMqsbYyaqDBQlQRPlB+NSl43YE0oLMroieW+DntFcKYzZmY9TqSZ6kmnivgFfabCOUXUqZ3crfFdn9rxDZh3rn5DL+ammjGubuRgRqqkeBkSdR/WlSacFsAyLVuZmcomSSZ+ZNQvOfFThbYviy11UBzLbjOAPvAGAwAmRMxrqAYpGDVxlSpGSSS2PPEC/slpGPndyj/hJn4Vo43AfrUe4JZgFChiUUqCSRIG8/TavLl/2h28XbzW0KQwBN50RBIkd4EiWEgKNe6ZgCa973CbHFrQJdHQd5R72U99GBa1chtVYSpjTrV7CLmzgMfYQhldSBnJIYNokZ4y+8VkAgSRO1NWHxCuodGDKwkEGQR4g1XNv2YhbH2Q2/1HaG6ptXXDK0Rpn1AIjSYkA705cA4YcOiWlBCKsa5ZJ3k5YGYkkkgCrJWIIrmviVvtlw5iWWX2kidFOh0MH1qSshVUQZMAaak/xrdxvBLF45rlpHYbMVGYejb/AFrPB8Lt2vcBHqzN/wARPhUptAfcAhAMgiT1raoooAKVufOH4i7bt9guYKxLKIzbQIDb9dtdRTTRQBUlnE4mwxa5h7qgRLFDl30M7dT1pE5lw7LcYKBkYsy+kzA8xtHl510tSt7QOVRi8I6og7VJZIABOkFZjqPqBTadVw3EVqWdaboofl0Ml3Lplbf5b61Y/BeWBjbOJse7NoZSdg+cMp+aCfU1VOF412LBChkETJAIgmZ0kfHwqzfZJzp2mLe06hRdQANqT2iaZWJgd5dRAGo8TWl148JwRihQlxlJkdyx7GsX2sYkLbtHRyGDFlnUJGxIkSehq8rVsKoVRAAAAGwA2FZUVhOkopBRRRQWIa5x/BMIN/DEHcG5aI+pqNv2uEvqWwYPily2h+aMDXOOY0ZjXUfZ8XuzSqdtmX3e4Rw8NmsY21aJ3DXluL6955B+NH2e1/8AksN80/8AdqhMxozGkvsmkzRGpUjtIv4WMPBB4jhyf81uPj+srC3wzBzJx2HOs72frmYgiqEzGjMahdkUUTxKu2b7I6OxFvhT7vhQfFbyIfmjitZsFw4kn7YmsafaLUaR4+Qg+M1z1mNGY0x9mU5b/gVHPD9MmdJcNxHD7BzJirU/4sQh+Hva/GpP9KMJ+9Yf8a3/ADVy1mNGY1ZdnQirJlJQcneTudS/pRhP3rD/AI1v+aj9KMJ+9Yf8a3/NXLWajNVu4LzFeEup0jm4Z2rXjdwxdtyb1v12zRvUkvMuDAgYnDgeAu24/wCKuXMxozGoXZ8VsyXTvuy4eKYc377XHxWD7x3+0JovQRJ0A0/7mnTgPE8HhrCWRisOco1Pa29STJPveJrmrMaMxqkezYRd8zLyhdWOpf0own71h/xrf81H6UYT96w/41v+auWs1GY0zuC8wvhLqdS/pRhP3rD/AI1v+asLvMeDYQcTh/xrfzHe3rl3MaMxo7gvMHBXUutvZXgMTf7ZLuayZz2rLL2RbxUqZTcyo8dCBpTfwzg2EwCfqUWzbHvMSdiTqzOdpM6nr51zPaxj2yGtuyN4qxU/MVs4zjeIugLdv3bg8HuOw+TGlvAvzEcI6a/SjCfvWH/Gt/zUfpRhP3rD/jW/5q5azGjMaZ3BeYnhLqdS/pRhP3rD/jW/5qP0own71h/xrf8ANXLWY0ZjR3BeYOEup1L+lGE/esP+Nb/mo/SjCfvWH/Gt/wA1ctZqMxo7gvMHCXU6l/SjCfvWH/Gt/wA1H6UYT96w/wCNb/mrlrMaMxo7gvMHCXU6l/SjCfvWH/Gt/wA1H6UYT96w/wCNb/mrlrMaM1HcF5g4S6jh7Q+WFGPuYnDNaxFu63aFUuKSGPvAwSBLEkTofnWHL3D7xJNmxct3GIPaOQttCD7/AJkb6eHWlNbpGoJB8QYNbmPx1wgKXcqRsWMfKaX3Fp6S0+gqWGu9GdLjmjCfvWH/ABrf81ff0own71h/xrf81ctZjRmNM7gvMN4K6nUv6UYT96w/41v+aj9KcJ+9Yf8AGt/zVy1mozUdwXmDhLqf/9k="/>
          <p:cNvSpPr>
            <a:spLocks noChangeAspect="1" noChangeArrowheads="1"/>
          </p:cNvSpPr>
          <p:nvPr/>
        </p:nvSpPr>
        <p:spPr bwMode="auto">
          <a:xfrm>
            <a:off x="63500" y="-790575"/>
            <a:ext cx="2828925" cy="16192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2" name="AutoShape 8" descr="data:image/jpeg;base64,/9j/4AAQSkZJRgABAQAAAQABAAD/2wCEAAkGBhQSERUSExQWFRUWFxcZGBgYGBgaFxgeHBkZHB8YHBwXHichHRokHhcYHy8gIycpLSwsGB8yNTAqNSYsLSkBCQoKDgwOGg8PGiwlHyQsKSwqLCwsNSosLCwsKSwsLCwsLCwsLCwsLCwsLCwsLCwsLCwsLCwsLCwsLCkpKSksKf/AABEIAKoBKQMBIgACEQEDEQH/xAAcAAACAgMBAQAAAAAAAAAAAAAABgUHAgQIAwH/xABJEAACAQIEAwUFBAcGBAQHAAABAhEAAwQSITEFBkETIlFhcQcygZGhFEKTsRYjUlTB0vAVM2JygtGywuHxkqKz0xclNENVY3P/xAAaAQACAwEBAAAAAAAAAAAAAAAAAwECBAUG/8QAMREAAgECBAMHAwQDAQAAAAAAAAECAxEEEiExE0FRBRQiUmGB8HGhsTKRwdEjQ+EV/9oADAMBAAIRAxEAPwC8aKKKACiiigAooooAKKKKACiiigAooooAKKKKACiiigAooooAKKKKACiiigAooooAKKK8sTfCIznZVLH0An+FAFfc/wDtOOGdsPhwM40e4RIQ6HKo2LQdSdB50u8C5mxd1Td+2soG+cSPkARHwFLuLtDEXWL6lmLE+JaSfrTXy7yoFghYEdG0+RNZZTbNkKOl2WLyxxnt7Kszo7ywlJAOUjWDt7y/OpqqsN37NxDDG1IDt2d1fu6iQY2B0iR0PpVpCnU5ZkZ6kMrPtFFRPNPH1wWFu4lhmyAQsxmYkKqz0kka+E0wolfQ8+Pc34bCf3r97TuqJYA7E/sjzMUscz+1pcFfa0+HlVKd7tVDMrgHOiZTmAnodNJiaVuBXxiL/wBrvXV17r5yuXMwIyODsjAlQR7uggiJSvaPzUL5tWbZbs7csofKXXMAsSOmVV28J+9oiNRt2NEqDjTcuhaPEfb5g0uZLSXLqgwX0VfgD3j8hU/yp7UMJjmFtCUunZGG/wDlYafAwfKuXLa5un8a2+GY1rTrcQlCrAggkEGdCCNQabdmPMdj0Us+zvmRsdgbd5/fBKOfEr97TTUFTp1JpmqxcKKKKACiiigAooooAKKKKACiiigAooooAKKKKAIDmzjn2dbYWc7voBvlUEnQ6H7ojqWHWKleG4ztbSXP2hOk/wAdagueuFLdtW2O63Au5grc7rKYIkHu/ECprg+DNqyiHcDXWaWr52OeXhrrc3aKKKYJCiiigAorC9eVFLMQqqCSSYAA1JJOwquOM+1wlsuCw/agEg3LhKKQOqqBmIPQmPTaquSjuSk3sWVRVJ//ABwxlpz22HsFQTKrnVo8ASza/wCn4VY/JXP2H4nbZrOZXSA9t9GWdjpupg6+XShST2BxaGWln2h8U7DA3I965Ftf9W/0BpmqvPbFaJtWTsgZsx6CQBJjymoqO0S0FeSKz4WLrgNaXPBIYEgaA7z9asPh1/E9nh2sohFz3sxIKgegM/Kky/iUsYrEWbPdQgC0w9xptJIB6k7765vm38Bwl5sPb76J2ZDKRJ9V1PdBE9D02rOjfGzW5ucxWguKt6DN2Zcx0KmAfXUj4VYFh5UHxAP0qscfxMXr7tBKKotq+ve94tHQjMwEj9k1ZHC7uaxaY6E20PzUVai05ysIrrRG1VT+2bmxGttw9CC0o10/s65lT/MYk+Ay+NWRzBxYYXC3sQ21q2zepA0HxMD41yu2La4WdyWd2Lux3ZjqT85+dMqSsrFsHTUp3eyJHg1ks35nSfCsBy322Iu3DGTtWgHwDR8q98BeNu0zAS0Fv9K7fMj6U2ch4a3iQbVw+/Bnr4yD61jcmnod3G0oujCL5ak5yby7hx3Wt23XqIBHxqP9onssw62LmJw5NvIMzJupA1kTsRTlwblB7V0J9pa4EloeGYKdlDAA5Z6NO015vwnE8Qs3bN0XMKrwDIttmtljORkbRiEiGGgcHU6VeEZrY4NRxep6exjAm3wmzmM52uONIgFyB9Fn4081r4DApZtJatiEtqqKPAKIH5VsVuMYUUUUAFFFFABRRRQAUUUUAFFFFABRRRQAUUUUAQPOxIwjEfde0fldSprD3cyK3iAfmK8OLYIXrNy0dnUj0kaEeYMGo3k3iHbYRGO4EGqbSL7xJwmoO/zWmYLbHaTMGYUx1Ghkee1RnNGNu3r/ANkt5AihXuFi4LHcJ3CIWNz4xpprlwvh6EC7cCm6uzQJWSTCnoNaXOo72Q+FFZc0v2JThnMy3LnYupt3dSFJkOB1Vhv6GDvU1Va8z22W92qlgywUK9IjXXQyZHxp64BxX7Rh0uxBIIYeDAkEfMGoo1c2j3F1aeXVC17V+N9jgxaHvYhgn+kd5voAPjSfyvhEuLtqN/L/AK/11pt9pHDxdOGzKGSbqgGPfKArqQQDCtrE6GNSKi+U+FrhlK696CZ3Gg0+c0qu7ysNox0ua2I5FsOdXgt4gT6T/Wu/hWvwHk98JxOzcwywpORzm3Qr3pHwkeYFMN3goF7tzecIBBQsMn5aV78tW7j413JQ2VQ5Ms5pJA1M5SIJ+lRTWqsy1RaO6HWkjn/njC2B9jcJeuXSqlGPcQMQM9wjYCc0DXSdN63+e+bhgrdtVI7a84S2DEKJGa4QSNFB+JI86oDmbCsb95gLjNmcuW1aQQC5IJ0Mgz5x0itjfIXSpX8T9bew4ccv4IG7g0hmZ+0tNbKtbw5WI1UwM4WCBPvSY0FbFrg7peW05aCCXhs3dAJICqTrAP8AWlIHLWJNvF2300YaHYidQfIjTY0y3eeb4RshVTeSXMSe9sATtCx8WalSSe50KGGlPwQ9bt+g88c5kwowPa4V7dwLCqM0nMSIDKe9CrmJBEbedbfKntatXALeJAtOIXOP7tukx9yNPEVS2HuG3qoGxGqq0SIOjA9OvTep7k7hNq6cQ17tItW8+RB32kEmAfAQwMx6zQt7xN3c6NOnkrpv1W/t1LL9t3EcvDRbU/311F06qoL/AClV+dUVg8NmPkN/68aYOY+MPct2sNnZ7Vk3DbL6NlaACddB3SQOgal29i4Uhdup/aPgPKqTbkxNLDww78bulf3+c+hM2bgMgHTY/kAPL+utb3IOPZGKggMFKqTrDQdDtpIqBDZDbXyzHzOp/hTDwmzZtvbvOA4dbk21MXB3IDEx3RmYQwn3TpoBSLHYxMONBW/VFNW63V7ItPl/Hwq3b6Pbusyg3EuFVuGYCurGDtGgPqKfhXMjcTbP3rty6wIADycuoB00AM+Aq5PZZzC1/DtauNme0dCTJKHz65TKz6U+lU1ys4WN7OlTo8ZP6roPFFFFajhhRRRQAUUUUAFFFFABRRRQAUUUUAFFFa3Ecetm091/dRSxjfToPM7UAbNY3LoUFmIAAkk6ADxJOwqiuauYeJ4xmK3Hw9nXLbtkrp/iddWP08qrXiVjELmQ3bhH3lLsVPmQTB+NLjVjLYZKlKO51tguK2bwJtXUuRM5GVtiVOx8QR8KqXmnmU4O3icHbaGe46SD7qHvfMqwXy18KpfgfF7+GvJew7slxWEZeuuikfeB2ynerC9ovJ1/CXRedu0TEO7lvvZ277W2HrMEaEL0qKq0NWBy8Xxft1fIx4FzJibl+0XOdiMmct3nCSBmnrlAHnlk6nW4cHh+5GYgkadYMb1z9hngAdVg/wC9SicUuxHa3I8O0ePzrG5Hof8Ay+LZwlb5/ZYHMfETZUreZHdgBKh9hOsMTlJnUAnYeApv9m2Y4IOQALjsy+mgk+pBNUhexjPGdi0bSST8DvV78jcwW8VhV7NQhthUZBssDSP8JG3xHSmYe2Y5vaWArUIZnZx6o9uc+L4fDYR7mKUvaJVSqiWJY6RqII3kEERI1qqsNzRatFhaZ7lnMSGfN2gDd7vhhP3t/jtTZ7ZOP2UwjWGAe6QHAkg29wtzQyCTKj4+FVDZu3rVlLzguHMFTnWNND3SJ0nXrW10VUWpxI1HB6Fr4Digvpmt31BiMpymfMhtfrTDwEjD23xGIuIiAEBj3FOskwT1Ijz1qieF8Rw98PZuM2Hd/cuW2MKQJll8NNYM178SxeNKxibjX1RSoYvny7d8TOYRqCNe8N6TGg4v6GjiqVk9nuZ818yf2hxJrucrbDKls7FUWYPkSZb1byqF7cW717O1x50Q6gsQ4MmdxufOKi76FZ13P/as8MhYSJOUanUxr9BrVmOTztU0blvEradWaWAIkCJPiN9q27aBl8yYO8AbzAG24rSwnBmxFxbaRLECTsCfGm/mXl6zYsWbtpHsXGntLLGWUydd5y6ELAgjrVGtLnXw1WXGdOa3Wn3ZC8DKJiEN4Hs1ZcwGhH0O2h2O1fcTxjtMS9ycysT4qCoJgQp0CqAOu1bOC5Zv3MO+IVf1ahjJIEwGmPGMpqA4bdHXYK8/X/cVHI1VpwjUhZ6pS/fTT7mGLvm9cZzopO3lsF+AArxRM9xVG016XH6V8wjZbinz/Ol3MKinOMXzau/c9uLmG0/Zj8/96lcLxATHgNuhESCPyrSyi4pttow2Pgf9q1bga2A0QyfIg/mAfzpdrqx2JTlRqyrLWDs/pbf3W/sbVi4Sx6sTHoBMkn1J+dWZ7Jlb7UuX3Qj5/SBA9Jj5VT+DvEkxqTvP9fGrC5E499lxCuAyjZlB0ZTvvpOxHpUvwyTYmnUeKwlSMFrZ2+fPsdBUVhZuhlDAyCAQfEHY1nW88UFFFFABRRRQAUUUUAFFFFABRWF5jlOWC0GAdAT0B8qgbXMBNw91suXNGmjBf7vbcnrVJTUbXLxg5XsMNLnPWIAwpQky7KBHUKQza9NAaYlNKvPHDnfsrqjMqFgw1OjRrHll38xUVb5HYmlbOriZwuyzYZe1kSJ3nr0nXbcHrSPzBgNWy231mXUGPDXp4U6cXx0QmoPRYIMVpqna37eHQgXb65BnYBFA7xjqZiY3JgdKwQzXN8sttxS9lfARd4zYXKWS0GumemQd06eFwpT77euJR9lsD/8AZdPwhF/N6fOUeS7HD7ZFsZrr/wB5dI7znw/wqJ0UfU61UHtmxfacUKT/AHdq0vpMv/zit034dROEV6yaEy3IYDqQf962rD6A/GtK+SGUjpW7aO1ZJbHscK/G49P6X/T7jbuXJ5t/A1YPsk4lkxZGbu3LTz5lIYfIZ/rSI3DTiBkXQqHcnwCIzH5xA8yKauQuXMXbYXWtFFVLrd8qCZtsIABJnXrRDdNdRWPrx/y0pvRxuvryX7o1MViS92/ibhm9eck7Hs1+7bBO2VcoMdQdai7HF3tXrloy6FcygyYII7wny1rHBcyCAkAhYAYtEgabxv6n51942i4j9ZbXOyggwzPpH+ETM9DprvXaTSWh4SzI6/iLT37i3VIObSDmykAdF1mQdQRvUlg+FXnssbZZ1XvZlViuwYjT709AJ0qFxWMt2WtXQA9xk/Whxqjju97N10G2hB8aauSuKF2LKpVwFUlLdu4pA6lM63FPi6yNuopVWo4Rui9OClKzILhfCFxl5LZy2CxVCXJAzakyInwAGnhOoqT4RjbOHsEh1JYXVe3l7zzHZ6wYAVT4iW+TdzZhUxFh7p0a0juHAhu6CY8Y061VRuAnMBo2o6b61kzqazI6WGpLNllysTHA8BeuBjYnMO9IMEZAW0jWdoArXV7l4kkvcKjWSTA1PXYTP1qT4Hx61hlZshZstxUOoGYqRmImRvl0PmKgrGLZToJBMkawfqNPjVbHdo1nGb000/Cv9xlwnMNsWUttZzXLYdbbyQB2khiQsa5TAJk/lS6jdnbu24HeKaxqFBZsvxYA/CprlPh9u5i7YvaW2k6gw0aZfEyfDWa8+cuFtauXHNs20ushUSGUEJmZQw3ALfIio1sVxKprTL4txZuA9K+2LkMA2nrX22+oqWW1PdP1pcnbcjC4d1nni9vdGnxJMrI/7Q1+Gk/ERWeIuhrRHj/DX+FZcYiFUbIIrSwjSwU7Ex89KqtrmuvPhznT5S/nck+Nct/Z7GEvEMBibPaHwDByCB/pKGPM148Jx2VgM0jpIgj86u7FcnfbOB2cPobqW1a0du8swPIMJU+vlVQYDl9gzLcU23QkZGU5iQpaDJ7sxA+PhV5rTU5WDrqlN62ytp+qv6F8ez3ji4jCKMwLWu40eXuny0j4g0zzVe8OxQsWhetALbU2ruVVABtsDbdNIzEN3gTr3VmnD+3bX7dOpzWWzZycVTzVHOC0b+L7knRRRTjEFFFFABRRRQBqcT4rbw9s3LrBV26mT4ADUmoTD892nIi1eCn7xVY+WaY+FQvGH7fEPcfUW3a2inZcpgmPEkTPpX3sg4IGpA8a588TLNaBup4aLjeQ34lDdVblm4QRJX9hp6OOo+o+lVfj/aBaw3aXB3r9uR2TAg9pPeVhoRGp+AjpU/yTzUptl5LWiYzBXgEaZhmAJU7EjwHnUjxzB2rOLF0W0D3olwneYoIgtB2XLA00B8KaoxrWk9GuRRydG8bXT5jcjSAa1+JM4tnJo2gnwkgE6+Ak1lgcRnQH+v4/mayxQ7prXbkY27K4j8e5buXsQt5ZJyBCcwBGpOs7jUfKtnhnKFqw3bPD3BrmbUJA3HoJ1phAryxlsPbdCYzKyz4ZgRP1q3BipOfMz8aWTJyIrgPORuYlsPcUKrf3DSZaB7rf4iNRHgRvqaN5sxhvcSxVw6zeuAeinKPoop8x11xrtdtMCPJlMiD4SPlWnx/2Z2xhm4hhrx7Nk7U27mrCd1DjcgmIYdNTWJSlNNPdHewjpUaqk3oyusQuor3doPyP8D/CsmsE9D+f5VlZTNdRTGVZdp2gbj4+FKPSOpGMZVIu+1vwOnIHB2uFrrHLbYBcpGrwwadfuyo23jwq3OFcL7jFtMylV8gRv8aUuDY20jWluCAzokeDNAUEerKPjVjCm0YXeZnm+0MRKpPXmc08Cw1rC4i5hMWvftOVzAFkMGNY1XodREEVZ/D+N4cKEtNajwQr+QNaXtc5TtqTj0BW469m5BCqYgqzMfdMLlnXQCqo4pwEOoug6FRBidvAmtDw6nqmc+NZxLe4lbtuwZraMV2YqCR8SKyxtpWEqiaxqbYP/mGoqrcDiiiMquUuQAGAkyNfl0IrY4bzvcZGS4EFxZl4yyAdfdjvQNtf4Up4OSasxyxMeaLD4HyD2mFvGy9spcLBbckLvqjd05RvsDIPgaqHjl9rOJvWb4UujkOUMrm8tBpV4eya9cK4hW0Qm06KfeGdWDSR1OQfLzqhOccT2mPxb/tYi9/6jAfQU500mVo4qpSd4fgxbG2yYmABoY38or0wt9CQA3z06efn+VQsV9ioyI0x7RqKam0i2eMY+x/Z1uzbuZ2HZlVgBlbVnYkb6sAAfDQkyaVeM40vh7Fsk9xrmpOkHJHy1pYsXmX3WYeh0p64jwK2eEYbGqX7Uk23lpXRrmuXoe6NiPSqOGqNNTtKlwJRUXmbvq+vzoKSJJqassSBIk7T1qAZepgeB6/SsDjGWMjMD671M8O3zKYHtuNBvNDfoyYxtqAaj8LaJbSsU4s/uXBPmIn6aGpfhGEJ1VSfhrSVSnslf6HUeNwuKqxnnUV6ux0VyJie04fhmO/ZgH1BIP5V4c08i2sY63s72ryLlV11BAMgMp0YST4HWtvkyPsNgAEdzqCOp116HeputCV4pM83WlatJx6v8iHwv2dXZy4nEZ7S7Jblc3+baB6SfMU6fYU/YT/witiipjBR2K1K86lsz29goooqwkKKKKACg0UUAIfFuH9nj7qz3b9vtAAfdcd1gfAGJB6nN4VEW+HPhg198QzAuAwdsttFIPdUAQqgD49dabucuDpcVb0RctsuVgYOhkA6jMJ6f4j5ys9uLqXLOKtDK6gOsi4jHfuEEGQY3AjSuZXpNSb5HToVIuKV9fn8HtwDjOFxjXMPal0yAOQhVBmkQCdwYaI/ZOu1RuHfEs1rOXe21tMhmdQWDeswrzvDeVevG7lvBcMvrhgEzIUQ2zLFmBUBTqZ138AY8aZOBpkcW2A7luy2g0DBAp16mAAFHQedacPBWuZsTPxWQxcKw5W2Mwg9ep9K0+Z+NfZ7QIgu7BVB+pjwAn4x41nxfj6YdVJli5IUCNSN9ToIpDx74jG4mIyzt1W3bB116sfqT4DRlWpbRbiqdO+r2LAFeb9ZrIGsC09QK3HLZX/NbgXyEUwVWTELmMmAfEjX4Ul85cy//L0wTM397efKsiY7NlBI+7N24YIiVHkadubLwN+QwKomgBBAYkyfWAPT40h+0HAfZ0wVxkDXLua8CwlSsr3CJg90WzqDudqwf7nY6UW+Ar+wo4TF3bjJbsgi4AwbUwY666jzkxMbV64a9eUG+4DoGylWcAkzGx7248PyNbdwYnFtcx1pAgtzmKmAoVS2gO5I6CZMmBNa/AeWftS3StxbaonezkyxylhssFZQk7kAbHSX5Eyim1syfs804iw2a5YyMSLlu5dDQjG5mLFSIOqaDQgCR0NdF8Ix/b2Ld2MudFYrIOUkarI0MGRp4VzthOZcU13DY+8nbWcOwtKV7lpiNIyiBnyXFAEDMFWRAark9lGKd+HqtxSrI7iCI0c9qpE/dy3RG/rV3FJaEZ5Sd5MU/bNzTkvWsLlZgFznK5U5mMCdDICg6R96lRMcLuGVVtO0DXKVJUeZ3Y77KBWHtUuOeMXQTCzbETGgRD4ab/WpTAYdXsKwsGyJgG4coY6wQZidNSBuDTY7EEf/AGcotM1pu1I3tytu7HgA258hvSXjL9llDoGt3BIdTrmBkb6QQCQf6NNnHWXJAQM4n3Wdh697b8qS7mBuM0lTrVmmQzob2MJPDUun3nIBPU5AE1+Ib51zjjmJu3Cdy7k+uY1e3sG4sfs97BPo1l+0X/Jc1jbcMCf9XlVFY5Iu3BvDuJ8e8azPcua7jSvW/hmQgOpUlVYAiJVlDK3oQQQfOvTBYI3riWV9646oPVmCj86uj228jL9mtYuyv/0yJauAdbQ0Vv8AQT8nPhUAUhbbpVm8q3Fu8Dxlpu8bFwXVHgDl28u6/wA6rOOlWB7H/wBZib+GY9y9hrisPisH1GZvmarJ216ENXTQt27AOsVk+AUjUV9vqbbsoE5WKmPEGJjwNbuCuh4EEH00rq0sstGcqblHVC8cNF5liIj46b068v2csHaDUHj8JlxAPQqPoT/0+dNHB7gAB6CJptCChKX1F16maKLJ5V51lreDKEsoUZgekke6B0MTtoZp6qlLuGuC+t205RRBzLodQJ1Gvwq6LPujWdBr4+fxrJi6ShJNczZg6rnFp8jOiiisRuCiiigDyxWKW2jXHOVVBJJ2AFUlz57cXLi3gC1uJm4chzHT7rK2m/Ub+VPXtj4qlrhV9S0PcyIg6k51J08IUzXO/L3KOJxjg21GX9tzC/PrVZSUdZMvGEpaRQ2YP27Y9bqNcuI6A95MiqD8QJ+tdBcv8dt4uwl62wIZQSAQcp6gx1Fc1Y/2UX7evaWiN9Cf9qy9nnF8Tgselq2x1mUJORgASVI840PQxURqQm7RZadGcFeSOluNWi1ojzExvE6wenr4TSdx6wLlt1CsezXOgX3iV1gT1IzLHXMwp8tuGUEahgD6gilDiOJyXmUjIsxMDT4+BqZJPcWpNO6E/klGxyXHZGtW+0XKGOoVR7sEd46AzoAzN4RTphXnHGNlsidzHeMDwWR1PebyEVndxy2kNx2gKJM7/wDUnyivHlfDtla9cGV7hmDIKjoNYA0jYeOtWSjHSKsRKUpO8mfOPcIe64yjMI0BIAWIgDzJ132WAPHd4Tw97akuBmJjTXujbXzmfjWybnfk9NOg+p1j5DzNe1t2YkxlUdTufOOg9Ynw2mkqUZO5ZVZWy8jLLGlL/MXHrVqVbK7kTk1nymAQPjTSIKidfCkTm7la72r37YDW2hjrBSBB33Gk6fKodZqNkKjQjKfiehC8PwpxN2CO7MvAgf5R4Tt6TWPtnvC3h8BeygvbvXAARuuSSPTRPTSm/k3hhSypdYYnMR4TsPlHzqD9r1q4MNZvW7Yu5LrK6ETK3EI2695V6bxVaTVvyNqXcvRaJFM2vtNtM+a5bw95l7wPdMsWAUKR3u6ZCwdDMCve/h7eLxa2LIFlFGVGYMWhRobh6HLA9RvrNe2Au3xhBc+02xbtMXW07NmYghYKgSVEgCNO+w01rzTlTFvhftN0Klm5eUG44ACnKctwkaBCYUsOpG5NaLijfvXsWqjAJ+ts4e4XPZqpUkMsZ2QaONBE5s1wgkmBVveybH3mTFLiUZbxurefNvFxAACDqIFqNdaqPAPjLNy5w+wVv9tle4E7xeMrd4hswAgg7EqxJ3EXb7OsFdNhsZiCftGKyNcBQJl7NciiIkAgZo2ljAE1aT0CO4q8f5Fa/ffEB2dndm1WGAOyghhoBAGmwFag9nuIJDNat3CNFJKvGp6O6/KrIQ9fDf8A39K2cOIFUVSWwzKirMXyvdtDKbE6znOQA+QW1Cj+pmvmD5au3nW2uVQdJYsfooj4TVpXY2NeWHtAXFgdf+/5VPFkGUj+UOREwOdwwe6/3gpXSAMpGYyJUHXbWIk1y5eBDsG0YMQw8DOo+c12bXI/OLA8Qxm0fab+3/8AVqqQb3s3t5uK4MEf/eU/IFh9QK6jxuDS7be1cGZHVlYeIYQR8jXN3sYwQfi9idQi3X+IQgfVgfhXTFAHH/HuENhsTewze9ZuMk/tAHRvisH41N+zLHi1xPDljGZjb/8AGpUf+Yipf268JNrihugaX7SPPTMvcb6Kp/1UgWrpBBBgggg+BHX1qGroCdxeDKNcYsZ7Rl+RO/xmt/glsk+P8fL1r7jmNxReKyt8l/8AXPfX4OT8GU9a3eH8KtBBKAux08tOk9dK6FJXs4nJqu11I2+PYIBEuAaq2p8AdDPlOWtHgPEYdkOxOk1PcvcRFm+qYkG5YYMuYjYOpWGHxik7GKtjHPbRw6pdZQwMyAxH5U2dS00rWFxp3g9SzsFdDlbYKqWIWWMLLGNatTAYXs7SW5nIoWfQRVGcMu5ruV/dYfUbflVy8s8QN7Dox94Sp9RpPxEH41TFxeVPkOwMlma5krRRRXOOoFFFFAFVe2/g968lo2yxtxlcQIWXWHmPgdthUO2CfDdlZtWrrIYUMkFV821kTVucwYa2+HuC6BlynWJIO4IHjIGlVsnMWW31gjoJPwHj5VzcZK0o32Ov2fFuMmtyM45iGslRcDgtoIUtrE65fKkXiuCdeI2WWQWAy5SVJMkFQRrJ/jVh4DjquHntG2jtUCsIEdAAaa+XuSLF6122Jthzc90NIygGVYEQQ2hMz1FLwrvU0XLUdjlal4nz0GRLL28FlXR1swBtBCbD02pL4pddRLW3cgTCsD6rLa77HcedOvGMQ1qz+rnSBJJJAjeTudtzrrrNK2DYuPeYa7hzA+J/4XAPnXZjTzI89KeVkdwjFW78O9nEZ0MBLybQNwdbZ/zAg+VSJ4tetlmu/Z7GHUTmLM13w0VO6NTA1JO0V7vwm7cIylm8e8QB1Bkn6a+pGlR3MHBMRbsNcWzmNtcwgr0Hvde9EgEzHSNauoxTtcrmbWxv4Xj9kmFLMfeJZWQCepBAiemY60ycObtAJ2+OvpIGlVhy9ilKrcg94zqQWlgDufvegLHyECrH4Bd+6d418fqS3xNWqU0o6EQm29SWuLG1aqIyvMyGGx8dNvrXjzVibtvCXrlkgXEXMpIkaETp6TSLypzVir2Os2rzIVZbnuoBLBCwMyf2Tt41zprxGpJtXLGu7eda+DAYsrAFT0OoPz9aMXjkSc7qoA6sJ+u31o4LfS7bF637rTl9ASCdepINStZKxHIpDhfK9hsztZU3JMyJ1nw2+lXHe5aW5w77E4BBsC3HSQsAj0YAj0FJvAcEox1y30XEvHhAuEgfkKtCppXd7j69lZJepRHIPL9q0xuKGF0SupBjoV1Gnhv5VeN5sqE7QKrK1hhb4liUG3bBvIZ8rf8AMasPjF6FC+J/L+hU029bhWjFKNkaNgxBHoa2latJI9K+3saqAT1q4g9nfc1tcNw/3z8Kh+2Nx0RCddTA6eOvlrTOqwIFSiGanGOKJhrFy/cMJbRnPwEx6nYeZrj7EXmd2dtWdmYnzYkn6mun+fOHJi7XYXCy21IZ4cqHIEhTG6j3yTtAOtVfiPYqbjzh72VCAR2oJOvmg1HzInXxqy12IehrewmyDxSf2cPdPxLWx+RNdD1W/sw9mTcPuviHvrcZkNvKikLBKtMtrOngN+tWRQAge2blL7ZgTdQTdw2a4v8AiSP1i/IBh5oB1rm8CuzL1oMpVhIYEEeIOhFc18c9keMwzMSLfZdoUR8+pGpUlQJGg103oAXeH45haKScquHA8CVKkj1CrP8AlFMGGx0qHOknTw/71u4T2ZsqMWuzcNtoVRpMEqsnUksPLY0tYbE3LBkrmttGYdCD19a20JOG+xz8TDM/UcPtGa3mWD+1SpxDAkYxmgqrENr5gEjzE1O4BEKi5aYgHoNR6EVOc58WF7ggQgC7YvWlUqIOQhgDptvB+HjWrE/oUrXszFh7Z3G9myMwmJGhJAHifl/Gr34LwwWLK2wZganxPU1ydgsxykAk/X4T1rqfk667YDCtc1Y2LRaTJJKDUnxrDWruokuR0MPQVNt8yZooorMbSN4PjzdN1vu5xlB3AyLp8wT8aOJ8cSyQvvOROUdB4seg8Op1gaGEXl7nayjdm922surSXXUbEb+YrDG8UL3rzEySwg6RGRY26b/WsXHfDutze8OuM4chk/tQ3ySR3dgOlVXxTCnDYm4FJ7MtMdBNPXA+JADKfOo7mHli5ddrtsqwaO7MEaRpOlYptz1Z0qSVPw7CNj+Ju0LbJWTBI0mrD9nvGMQtsB7rXUGmV9SB/hJ108CYpUs8AdbqI9tkDMBmI7qjqxI00E03NhLNg5sLdDLpNsmT6qevofn0q1JSis0SK8qb8E+e3zkM2O4iGclgVVdm6R4yozL8QRWdi2l0giGJ+8CPqUIn4ioHCcaBJD0x8M4+jQjQCdj90+vga3UsSno2cuvhHHVIl7NoKABsKyuICCCJB0Ir6DX2tRjK4ucHw9hs1y4EIkS9xbYIBI6wfk+vWmfgmISItlWEj3ACPmpM+s1tcQ5Twl9zdu4azcuEAZ2RS+m3eidKj+GcDv2L5KMvYzop0IHlEz5zG3zpUqT0W6L0qUGm27NbDBisOLltkbZlKn0Ij+NVHwBTa4phlYQQ9y2fXI6/mKsDjPO1mwxtrN25MZV90HwLHQeYEkeFV5icFib14Yi0s3Re7UBVJUNMgf5ehnfXxpNSSzKw2nF5XfYZfaZhIezdjUqyE+hBH5tXzhHNC4bB2bC63ihfWQAGdyD/AIj5V5+0/GEnD29jDu48Jygf8/yNMfJ7JfwVnMqsbYyaqDBQlQRPlB+NSl43YE0oLMroieW+DntFcKYzZmY9TqSZ6kmnivgFfabCOUXUqZ3crfFdn9rxDZh3rn5DL+ammjGubuRgRqqkeBkSdR/WlSacFsAyLVuZmcomSSZ+ZNQvOfFThbYviy11UBzLbjOAPvAGAwAmRMxrqAYpGDVxlSpGSSS2PPEC/slpGPndyj/hJn4Vo43AfrUe4JZgFChiUUqCSRIG8/TavLl/2h28XbzW0KQwBN50RBIkd4EiWEgKNe6ZgCa973CbHFrQJdHQd5R72U99GBa1chtVYSpjTrV7CLmzgMfYQhldSBnJIYNokZ4y+8VkAgSRO1NWHxCuodGDKwkEGQR4g1XNv2YhbH2Q2/1HaG6ptXXDK0Rpn1AIjSYkA705cA4YcOiWlBCKsa5ZJ3k5YGYkkkgCrJWIIrmviVvtlw5iWWX2kidFOh0MH1qSshVUQZMAaak/xrdxvBLF45rlpHYbMVGYejb/AFrPB8Lt2vcBHqzN/wARPhUptAfcAhAMgiT1raoooAKVufOH4i7bt9guYKxLKIzbQIDb9dtdRTTRQBUlnE4mwxa5h7qgRLFDl30M7dT1pE5lw7LcYKBkYsy+kzA8xtHl510tSt7QOVRi8I6og7VJZIABOkFZjqPqBTadVw3EVqWdaboofl0Ml3Lplbf5b61Y/BeWBjbOJse7NoZSdg+cMp+aCfU1VOF412LBChkETJAIgmZ0kfHwqzfZJzp2mLe06hRdQANqT2iaZWJgd5dRAGo8TWl148JwRihQlxlJkdyx7GsX2sYkLbtHRyGDFlnUJGxIkSehq8rVsKoVRAAAAGwA2FZUVhOkopBRRRQWIa5x/BMIN/DEHcG5aI+pqNv2uEvqWwYPily2h+aMDXOOY0ZjXUfZ8XuzSqdtmX3e4Rw8NmsY21aJ3DXluL6955B+NH2e1/8AksN80/8AdqhMxozGkvsmkzRGpUjtIv4WMPBB4jhyf81uPj+srC3wzBzJx2HOs72frmYgiqEzGjMahdkUUTxKu2b7I6OxFvhT7vhQfFbyIfmjitZsFw4kn7YmsafaLUaR4+Qg+M1z1mNGY0x9mU5b/gVHPD9MmdJcNxHD7BzJirU/4sQh+Hva/GpP9KMJ+9Yf8a3/ADVy1mNGY1ZdnQirJlJQcneTudS/pRhP3rD/AI1v+aj9KMJ+9Yf8a3/NXLWajNVu4LzFeEup0jm4Z2rXjdwxdtyb1v12zRvUkvMuDAgYnDgeAu24/wCKuXMxozGoXZ8VsyXTvuy4eKYc377XHxWD7x3+0JovQRJ0A0/7mnTgPE8HhrCWRisOco1Pa29STJPveJrmrMaMxqkezYRd8zLyhdWOpf0own71h/xrf81H6UYT96w/41v+auWs1GY0zuC8wvhLqdS/pRhP3rD/AI1v+asLvMeDYQcTh/xrfzHe3rl3MaMxo7gvMHBXUutvZXgMTf7ZLuayZz2rLL2RbxUqZTcyo8dCBpTfwzg2EwCfqUWzbHvMSdiTqzOdpM6nr51zPaxj2yGtuyN4qxU/MVs4zjeIugLdv3bg8HuOw+TGlvAvzEcI6a/SjCfvWH/Gt/zUfpRhP3rD/jW/5q5azGjMaZ3BeYnhLqdS/pRhP3rD/jW/5qP0own71h/xrf8ANXLWY0ZjR3BeYOEup1L+lGE/esP+Nb/mo/SjCfvWH/Gt/wA1ctZqMxo7gvMHCXU6l/SjCfvWH/Gt/wA1H6UYT96w/wCNb/mrlrMaMxo7gvMHCXU6l/SjCfvWH/Gt/wA1H6UYT96w/wCNb/mrlrMaM1HcF5g4S6jh7Q+WFGPuYnDNaxFu63aFUuKSGPvAwSBLEkTofnWHL3D7xJNmxct3GIPaOQttCD7/AJkb6eHWlNbpGoJB8QYNbmPx1wgKXcqRsWMfKaX3Fp6S0+gqWGu9GdLjmjCfvWH/ABrf81ff0own71h/xrf81ctZjRmNM7gvMN4K6nUv6UYT96w/41v+aj9KcJ+9Yf8AGt/zVy1mozUdwXmDhLqf/9k="/>
          <p:cNvSpPr>
            <a:spLocks noChangeAspect="1" noChangeArrowheads="1"/>
          </p:cNvSpPr>
          <p:nvPr/>
        </p:nvSpPr>
        <p:spPr bwMode="auto">
          <a:xfrm>
            <a:off x="63500" y="-790575"/>
            <a:ext cx="2828925" cy="16192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40" name="Picture 16" descr="http://t1.gstatic.com/images?q=tbn:ANd9GcQ34toBIE9-GoZy-26vxCP6NXtnABwJc5FtH2tEKLecYICIwUlC"/>
          <p:cNvPicPr>
            <a:picLocks noChangeAspect="1" noChangeArrowheads="1"/>
          </p:cNvPicPr>
          <p:nvPr/>
        </p:nvPicPr>
        <p:blipFill>
          <a:blip r:embed="rId2" cstate="print"/>
          <a:srcRect/>
          <a:stretch>
            <a:fillRect/>
          </a:stretch>
        </p:blipFill>
        <p:spPr bwMode="auto">
          <a:xfrm>
            <a:off x="827583" y="3573016"/>
            <a:ext cx="7632849"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40"/>
                                        </p:tgtEl>
                                        <p:attrNameLst>
                                          <p:attrName>style.visibility</p:attrName>
                                        </p:attrNameLst>
                                      </p:cBhvr>
                                      <p:to>
                                        <p:strVal val="visible"/>
                                      </p:to>
                                    </p:set>
                                    <p:anim to="" calcmode="lin" valueType="num">
                                      <p:cBhvr>
                                        <p:cTn id="7" dur="1" fill="hold"/>
                                        <p:tgtEl>
                                          <p:spTgt spid="104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http://t3.gstatic.com/images?q=tbn:ANd9GcTDqi1Arg5PYX7PABuvC3d7VdETZfsaoPdkS3cBVTR6-_JSuJx1"/>
          <p:cNvPicPr>
            <a:picLocks noChangeAspect="1" noChangeArrowheads="1"/>
          </p:cNvPicPr>
          <p:nvPr/>
        </p:nvPicPr>
        <p:blipFill>
          <a:blip r:embed="rId2" cstate="print"/>
          <a:srcRect/>
          <a:stretch>
            <a:fillRect/>
          </a:stretch>
        </p:blipFill>
        <p:spPr bwMode="auto">
          <a:xfrm>
            <a:off x="1403648" y="692696"/>
            <a:ext cx="6408712" cy="2304256"/>
          </a:xfrm>
          <a:prstGeom prst="rect">
            <a:avLst/>
          </a:prstGeom>
          <a:noFill/>
        </p:spPr>
      </p:pic>
      <p:pic>
        <p:nvPicPr>
          <p:cNvPr id="5" name="Picture 14" descr="http://t2.gstatic.com/images?q=tbn:ANd9GcQlB1HrQJTS2Z7jbHE9E0fu-9k4Cvk-K63Zu_GHd9Mb0LaqRMGC"/>
          <p:cNvPicPr>
            <a:picLocks noChangeAspect="1" noChangeArrowheads="1"/>
          </p:cNvPicPr>
          <p:nvPr/>
        </p:nvPicPr>
        <p:blipFill>
          <a:blip r:embed="rId3" cstate="print"/>
          <a:srcRect/>
          <a:stretch>
            <a:fillRect/>
          </a:stretch>
        </p:blipFill>
        <p:spPr bwMode="auto">
          <a:xfrm>
            <a:off x="395537" y="3717032"/>
            <a:ext cx="2304256" cy="2783955"/>
          </a:xfrm>
          <a:prstGeom prst="rect">
            <a:avLst/>
          </a:prstGeom>
          <a:noFill/>
        </p:spPr>
      </p:pic>
      <p:pic>
        <p:nvPicPr>
          <p:cNvPr id="6" name="Picture 12" descr="http://t1.gstatic.com/images?q=tbn:ANd9GcTZgHQFersLjSI6eFZFyd-ZMsFpiKUzny4FpHfUyRsslBqdwMWp"/>
          <p:cNvPicPr>
            <a:picLocks noChangeAspect="1" noChangeArrowheads="1"/>
          </p:cNvPicPr>
          <p:nvPr/>
        </p:nvPicPr>
        <p:blipFill>
          <a:blip r:embed="rId4" cstate="print"/>
          <a:srcRect/>
          <a:stretch>
            <a:fillRect/>
          </a:stretch>
        </p:blipFill>
        <p:spPr bwMode="auto">
          <a:xfrm>
            <a:off x="2915816" y="3717032"/>
            <a:ext cx="3528392" cy="2808312"/>
          </a:xfrm>
          <a:prstGeom prst="rect">
            <a:avLst/>
          </a:prstGeom>
          <a:noFill/>
        </p:spPr>
      </p:pic>
      <p:sp>
        <p:nvSpPr>
          <p:cNvPr id="7" name="6 Rectángulo"/>
          <p:cNvSpPr/>
          <p:nvPr/>
        </p:nvSpPr>
        <p:spPr>
          <a:xfrm>
            <a:off x="683568" y="1"/>
            <a:ext cx="7416824" cy="954107"/>
          </a:xfrm>
          <a:prstGeom prst="rect">
            <a:avLst/>
          </a:prstGeom>
        </p:spPr>
        <p:txBody>
          <a:bodyPr wrap="square">
            <a:spAutoFit/>
          </a:bodyPr>
          <a:lstStyle/>
          <a:p>
            <a:r>
              <a:rPr lang="es-ES" sz="2800" dirty="0" smtClean="0"/>
              <a:t>                              </a:t>
            </a:r>
            <a:r>
              <a:rPr lang="es-ES" sz="2800" dirty="0" smtClean="0">
                <a:solidFill>
                  <a:srgbClr val="FF0000"/>
                </a:solidFill>
              </a:rPr>
              <a:t>Desarrollo físico</a:t>
            </a:r>
            <a:r>
              <a:rPr lang="es-ES" sz="2800" dirty="0" smtClean="0"/>
              <a:t/>
            </a:r>
            <a:br>
              <a:rPr lang="es-ES" sz="2800" dirty="0" smtClean="0"/>
            </a:br>
            <a:endParaRPr lang="es-CO" sz="2800" dirty="0"/>
          </a:p>
        </p:txBody>
      </p:sp>
      <p:sp>
        <p:nvSpPr>
          <p:cNvPr id="8" name="7 Rectángulo"/>
          <p:cNvSpPr/>
          <p:nvPr/>
        </p:nvSpPr>
        <p:spPr>
          <a:xfrm>
            <a:off x="611560" y="3140968"/>
            <a:ext cx="5760640" cy="523220"/>
          </a:xfrm>
          <a:prstGeom prst="rect">
            <a:avLst/>
          </a:prstGeom>
        </p:spPr>
        <p:txBody>
          <a:bodyPr wrap="square">
            <a:spAutoFit/>
          </a:bodyPr>
          <a:lstStyle/>
          <a:p>
            <a:r>
              <a:rPr lang="es-ES" sz="2800" dirty="0" smtClean="0">
                <a:solidFill>
                  <a:srgbClr val="FF0000"/>
                </a:solidFill>
              </a:rPr>
              <a:t>         Desarrollo espiritual</a:t>
            </a:r>
            <a:endParaRPr lang="es-ES" sz="2800" dirty="0">
              <a:solidFill>
                <a:srgbClr val="FF0000"/>
              </a:solidFill>
            </a:endParaRPr>
          </a:p>
        </p:txBody>
      </p:sp>
      <p:pic>
        <p:nvPicPr>
          <p:cNvPr id="77826" name="Picture 2" descr="http://t0.gstatic.com/images?q=tbn:ANd9GcQx_3PDMUzkxmnzRwD-MpRya9NGvJB4si2UlOQWpx6KR_uSzsrbsA"/>
          <p:cNvPicPr>
            <a:picLocks noChangeAspect="1" noChangeArrowheads="1"/>
          </p:cNvPicPr>
          <p:nvPr/>
        </p:nvPicPr>
        <p:blipFill>
          <a:blip r:embed="rId5" cstate="print"/>
          <a:srcRect/>
          <a:stretch>
            <a:fillRect/>
          </a:stretch>
        </p:blipFill>
        <p:spPr bwMode="auto">
          <a:xfrm>
            <a:off x="6804248" y="3645024"/>
            <a:ext cx="2088232" cy="28258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to="" calcmode="lin" valueType="num">
                                      <p:cBhvr>
                                        <p:cTn id="17" dur="1" fill="hold"/>
                                        <p:tgtEl>
                                          <p:spTgt spid="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77826"/>
                                        </p:tgtEl>
                                        <p:attrNameLst>
                                          <p:attrName>style.visibility</p:attrName>
                                        </p:attrNameLst>
                                      </p:cBhvr>
                                      <p:to>
                                        <p:strVal val="visible"/>
                                      </p:to>
                                    </p:set>
                                    <p:anim to="" calcmode="lin" valueType="num">
                                      <p:cBhvr>
                                        <p:cTn id="32" dur="1" fill="hold"/>
                                        <p:tgtEl>
                                          <p:spTgt spid="7782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268760"/>
            <a:ext cx="5688632" cy="5328592"/>
          </a:xfrm>
        </p:spPr>
        <p:txBody>
          <a:bodyPr>
            <a:normAutofit fontScale="77500" lnSpcReduction="20000"/>
          </a:bodyPr>
          <a:lstStyle/>
          <a:p>
            <a:pPr>
              <a:buNone/>
            </a:pPr>
            <a:r>
              <a:rPr lang="es-ES" b="1" dirty="0" smtClean="0"/>
              <a:t>                                            </a:t>
            </a:r>
            <a:r>
              <a:rPr lang="es-ES" dirty="0" smtClean="0"/>
              <a:t>                                             </a:t>
            </a:r>
            <a:r>
              <a:rPr lang="es-ES" sz="3400" dirty="0" smtClean="0"/>
              <a:t>                              </a:t>
            </a:r>
            <a:endParaRPr lang="es-CO" sz="3600" dirty="0" smtClean="0"/>
          </a:p>
          <a:p>
            <a:pPr algn="ctr">
              <a:buNone/>
            </a:pPr>
            <a:r>
              <a:rPr lang="es-CO" sz="3600" dirty="0" smtClean="0"/>
              <a:t>    Si, pues, habéis resucitado con Cristo, buscad las cosas de arriba, donde está Cristo sentado a la diestra de Dios. </a:t>
            </a:r>
            <a:r>
              <a:rPr lang="es-CO" sz="3600" baseline="30000" dirty="0" smtClean="0"/>
              <a:t>2</a:t>
            </a:r>
            <a:r>
              <a:rPr lang="es-CO" sz="3600" dirty="0" smtClean="0"/>
              <a:t> Poned la mira en las cosas de arriba, no en las de la tierra. </a:t>
            </a:r>
          </a:p>
          <a:p>
            <a:pPr>
              <a:buNone/>
            </a:pPr>
            <a:endParaRPr lang="es-CO" sz="3600" dirty="0" smtClean="0"/>
          </a:p>
          <a:p>
            <a:pPr algn="ctr">
              <a:buNone/>
            </a:pPr>
            <a:r>
              <a:rPr lang="es-CO" sz="3600" dirty="0" smtClean="0"/>
              <a:t>   </a:t>
            </a:r>
            <a:r>
              <a:rPr lang="es-CO" sz="3600" baseline="30000" dirty="0" smtClean="0"/>
              <a:t>3</a:t>
            </a:r>
            <a:r>
              <a:rPr lang="es-CO" sz="3600" dirty="0" smtClean="0"/>
              <a:t> Porque habéis muerto, y vuestra vida está escondida con Cristo en Dios. </a:t>
            </a:r>
            <a:r>
              <a:rPr lang="es-CO" sz="3600" baseline="30000" dirty="0" smtClean="0"/>
              <a:t>4</a:t>
            </a:r>
            <a:r>
              <a:rPr lang="es-CO" sz="3600" dirty="0" smtClean="0"/>
              <a:t> Cuando Cristo, vuestra vida, se manifieste, entonces vosotros también seréis manifestados con él en gloria. </a:t>
            </a:r>
            <a:r>
              <a:rPr lang="es-CO" dirty="0" smtClean="0"/>
              <a:t> </a:t>
            </a:r>
            <a:endParaRPr lang="es-CO" dirty="0"/>
          </a:p>
        </p:txBody>
      </p:sp>
      <p:sp>
        <p:nvSpPr>
          <p:cNvPr id="4" name="3 Terminador"/>
          <p:cNvSpPr/>
          <p:nvPr/>
        </p:nvSpPr>
        <p:spPr>
          <a:xfrm>
            <a:off x="2339752" y="260648"/>
            <a:ext cx="3960440" cy="720080"/>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smtClean="0">
                <a:latin typeface="Agency FB" pitchFamily="34" charset="0"/>
              </a:rPr>
              <a:t>Colosenses 3: 1-4.</a:t>
            </a:r>
            <a:endParaRPr lang="es-CO" sz="2800" dirty="0">
              <a:latin typeface="Agency FB" pitchFamily="34" charset="0"/>
            </a:endParaRPr>
          </a:p>
        </p:txBody>
      </p:sp>
      <p:pic>
        <p:nvPicPr>
          <p:cNvPr id="6" name="Picture 14" descr="http://t2.gstatic.com/images?q=tbn:ANd9GcQlB1HrQJTS2Z7jbHE9E0fu-9k4Cvk-K63Zu_GHd9Mb0LaqRMGC"/>
          <p:cNvPicPr>
            <a:picLocks noChangeAspect="1" noChangeArrowheads="1"/>
          </p:cNvPicPr>
          <p:nvPr/>
        </p:nvPicPr>
        <p:blipFill>
          <a:blip r:embed="rId2" cstate="print"/>
          <a:srcRect/>
          <a:stretch>
            <a:fillRect/>
          </a:stretch>
        </p:blipFill>
        <p:spPr bwMode="auto">
          <a:xfrm>
            <a:off x="6300192" y="1268760"/>
            <a:ext cx="2664296" cy="2520280"/>
          </a:xfrm>
          <a:prstGeom prst="rect">
            <a:avLst/>
          </a:prstGeom>
          <a:noFill/>
        </p:spPr>
      </p:pic>
      <p:pic>
        <p:nvPicPr>
          <p:cNvPr id="7170" name="Picture 2" descr="http://t3.gstatic.com/images?q=tbn:ANd9GcSZ2VFV7lyP8EzzcpxkiJ1sftqa_O3wRGqjIu33gikWQZPJYN2q0w"/>
          <p:cNvPicPr>
            <a:picLocks noChangeAspect="1" noChangeArrowheads="1"/>
          </p:cNvPicPr>
          <p:nvPr/>
        </p:nvPicPr>
        <p:blipFill>
          <a:blip r:embed="rId3" cstate="print"/>
          <a:srcRect/>
          <a:stretch>
            <a:fillRect/>
          </a:stretch>
        </p:blipFill>
        <p:spPr bwMode="auto">
          <a:xfrm>
            <a:off x="6300192" y="4077072"/>
            <a:ext cx="2664296" cy="25008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
                                        <p:tgtEl>
                                          <p:spTgt spid="6"/>
                                        </p:tgtEl>
                                      </p:cBhvr>
                                    </p:animEffect>
                                    <p:anim calcmode="lin" valueType="num">
                                      <p:cBhvr>
                                        <p:cTn id="13" dur="400" fill="hold"/>
                                        <p:tgtEl>
                                          <p:spTgt spid="6"/>
                                        </p:tgtEl>
                                        <p:attrNameLst>
                                          <p:attrName>ppt_x</p:attrName>
                                        </p:attrNameLst>
                                      </p:cBhvr>
                                      <p:tavLst>
                                        <p:tav tm="0">
                                          <p:val>
                                            <p:strVal val="#ppt_x"/>
                                          </p:val>
                                        </p:tav>
                                        <p:tav tm="100000">
                                          <p:val>
                                            <p:strVal val="#ppt_x"/>
                                          </p:val>
                                        </p:tav>
                                      </p:tavLst>
                                    </p:anim>
                                    <p:anim calcmode="lin" valueType="num">
                                      <p:cBhvr>
                                        <p:cTn id="14" dur="400" fill="hold"/>
                                        <p:tgtEl>
                                          <p:spTgt spid="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to="" calcmode="lin" valueType="num">
                                      <p:cBhvr>
                                        <p:cTn id="21" dur="1" fill="hold"/>
                                        <p:tgtEl>
                                          <p:spTgt spid="3">
                                            <p:txEl>
                                              <p:pRg st="1" end="1"/>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7170"/>
                                        </p:tgtEl>
                                        <p:attrNameLst>
                                          <p:attrName>style.visibility</p:attrName>
                                        </p:attrNameLst>
                                      </p:cBhvr>
                                      <p:to>
                                        <p:strVal val="visible"/>
                                      </p:to>
                                    </p:set>
                                    <p:animEffect transition="in" filter="fade">
                                      <p:cBhvr>
                                        <p:cTn id="26" dur="100"/>
                                        <p:tgtEl>
                                          <p:spTgt spid="7170"/>
                                        </p:tgtEl>
                                      </p:cBhvr>
                                    </p:animEffect>
                                    <p:anim calcmode="lin" valueType="num">
                                      <p:cBhvr>
                                        <p:cTn id="27" dur="400" fill="hold"/>
                                        <p:tgtEl>
                                          <p:spTgt spid="7170"/>
                                        </p:tgtEl>
                                        <p:attrNameLst>
                                          <p:attrName>ppt_x</p:attrName>
                                        </p:attrNameLst>
                                      </p:cBhvr>
                                      <p:tavLst>
                                        <p:tav tm="0">
                                          <p:val>
                                            <p:strVal val="#ppt_x"/>
                                          </p:val>
                                        </p:tav>
                                        <p:tav tm="100000">
                                          <p:val>
                                            <p:strVal val="#ppt_x"/>
                                          </p:val>
                                        </p:tav>
                                      </p:tavLst>
                                    </p:anim>
                                    <p:anim calcmode="lin" valueType="num">
                                      <p:cBhvr>
                                        <p:cTn id="28" dur="400" fill="hold"/>
                                        <p:tgtEl>
                                          <p:spTgt spid="7170"/>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717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717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to="" calcmode="lin" valueType="num">
                                      <p:cBhvr>
                                        <p:cTn id="35"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800199"/>
          </a:xfrm>
          <a:solidFill>
            <a:srgbClr val="FFFF00"/>
          </a:solidFill>
        </p:spPr>
        <p:txBody>
          <a:bodyPr>
            <a:normAutofit fontScale="92500"/>
          </a:bodyPr>
          <a:lstStyle/>
          <a:p>
            <a:pPr>
              <a:buNone/>
            </a:pPr>
            <a:r>
              <a:rPr lang="es-CO" i="1" dirty="0" smtClean="0"/>
              <a:t>     El primer paso que debe dar el ser humano para se salvo según lo dijo el mismo Cristo es “</a:t>
            </a:r>
            <a:r>
              <a:rPr lang="es-CO" b="1" i="1" u="sng" dirty="0" smtClean="0">
                <a:solidFill>
                  <a:srgbClr val="0070C0"/>
                </a:solidFill>
              </a:rPr>
              <a:t>creer</a:t>
            </a:r>
            <a:r>
              <a:rPr lang="es-CO" i="1" dirty="0" smtClean="0"/>
              <a:t>”, segundo paso ser “</a:t>
            </a:r>
            <a:r>
              <a:rPr lang="es-CO" b="1" i="1" u="sng" dirty="0" smtClean="0">
                <a:solidFill>
                  <a:srgbClr val="0070C0"/>
                </a:solidFill>
              </a:rPr>
              <a:t>bautizado</a:t>
            </a:r>
            <a:r>
              <a:rPr lang="es-CO" i="1" dirty="0" smtClean="0"/>
              <a:t>” </a:t>
            </a:r>
            <a:r>
              <a:rPr lang="es-CO" i="1" dirty="0" smtClean="0">
                <a:solidFill>
                  <a:srgbClr val="FF0000"/>
                </a:solidFill>
              </a:rPr>
              <a:t>(Marcos 16:15).</a:t>
            </a:r>
            <a:endParaRPr lang="es-CO" dirty="0" smtClean="0"/>
          </a:p>
          <a:p>
            <a:endParaRPr lang="es-CO" dirty="0" smtClean="0"/>
          </a:p>
        </p:txBody>
      </p:sp>
      <p:sp>
        <p:nvSpPr>
          <p:cNvPr id="4" name="3 Rectángulo"/>
          <p:cNvSpPr/>
          <p:nvPr/>
        </p:nvSpPr>
        <p:spPr>
          <a:xfrm>
            <a:off x="395536" y="2276872"/>
            <a:ext cx="5832648" cy="4524315"/>
          </a:xfrm>
          <a:prstGeom prst="rect">
            <a:avLst/>
          </a:prstGeom>
        </p:spPr>
        <p:txBody>
          <a:bodyPr wrap="square">
            <a:spAutoFit/>
          </a:bodyPr>
          <a:lstStyle/>
          <a:p>
            <a:pPr algn="ctr">
              <a:buNone/>
            </a:pPr>
            <a:r>
              <a:rPr lang="es-CO" sz="2400" i="1" dirty="0" smtClean="0"/>
              <a:t> Ahora, el apóstol Pablo, expone el proceso de la santificación.  Así que, puesto que habéis resucitado con Cristo,</a:t>
            </a:r>
            <a:r>
              <a:rPr lang="es-CO" sz="2400" b="1" i="1" u="sng" dirty="0" smtClean="0">
                <a:solidFill>
                  <a:srgbClr val="0070C0"/>
                </a:solidFill>
              </a:rPr>
              <a:t> poned el corazón en las cosas de arriba, donde está Cristo sentado a la diestra de Dios</a:t>
            </a:r>
            <a:r>
              <a:rPr lang="es-CO" sz="2400" i="1" dirty="0" smtClean="0"/>
              <a:t>. </a:t>
            </a:r>
            <a:r>
              <a:rPr lang="es-CO" sz="2400" b="1" i="1" u="sng" dirty="0" smtClean="0">
                <a:solidFill>
                  <a:srgbClr val="0070C0"/>
                </a:solidFill>
              </a:rPr>
              <a:t>Ocupad vuestra mente con pensamientos que se concentren en las cosas de arriba en lugar de en las de la tierra.</a:t>
            </a:r>
            <a:r>
              <a:rPr lang="es-CO" sz="2400" i="1" dirty="0" smtClean="0"/>
              <a:t> Porque habéis muerto (en el bautismo), y vuestra vida está escondida con Cristo en Dios. Cuandoquiera que Cristo aparezca, vosotros también apareceréis con Él en gloria. Porque Él es vuestra vida.</a:t>
            </a:r>
          </a:p>
        </p:txBody>
      </p:sp>
      <p:pic>
        <p:nvPicPr>
          <p:cNvPr id="78850" name="Picture 2" descr="http://t0.gstatic.com/images?q=tbn:ANd9GcQkWFHza1WxU3TduBnzCwzQEeGotUj6YB6oAPVj9tzmxuhEAMa4tA"/>
          <p:cNvPicPr>
            <a:picLocks noChangeAspect="1" noChangeArrowheads="1"/>
          </p:cNvPicPr>
          <p:nvPr/>
        </p:nvPicPr>
        <p:blipFill>
          <a:blip r:embed="rId2" cstate="print"/>
          <a:srcRect/>
          <a:stretch>
            <a:fillRect/>
          </a:stretch>
        </p:blipFill>
        <p:spPr bwMode="auto">
          <a:xfrm>
            <a:off x="6588224" y="2492896"/>
            <a:ext cx="2376264" cy="2736304"/>
          </a:xfrm>
          <a:prstGeom prst="rect">
            <a:avLst/>
          </a:prstGeom>
          <a:noFill/>
        </p:spPr>
      </p:pic>
      <p:sp>
        <p:nvSpPr>
          <p:cNvPr id="7" name="6 Rectángulo"/>
          <p:cNvSpPr/>
          <p:nvPr/>
        </p:nvSpPr>
        <p:spPr>
          <a:xfrm>
            <a:off x="6516216" y="5301207"/>
            <a:ext cx="2448272" cy="1569660"/>
          </a:xfrm>
          <a:prstGeom prst="rect">
            <a:avLst/>
          </a:prstGeom>
          <a:solidFill>
            <a:srgbClr val="FFFF00"/>
          </a:solidFill>
        </p:spPr>
        <p:txBody>
          <a:bodyPr wrap="square">
            <a:spAutoFit/>
          </a:bodyPr>
          <a:lstStyle/>
          <a:p>
            <a:pPr algn="ctr"/>
            <a:r>
              <a:rPr lang="es-CO" dirty="0" smtClean="0"/>
              <a:t> </a:t>
            </a:r>
            <a:r>
              <a:rPr lang="es-CO" sz="2400" b="1" dirty="0" smtClean="0">
                <a:solidFill>
                  <a:srgbClr val="FF0000"/>
                </a:solidFill>
              </a:rPr>
              <a:t> Pensar en la ciudad celestial, no en la ciudad terrenal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78850"/>
                                        </p:tgtEl>
                                        <p:attrNameLst>
                                          <p:attrName>style.visibility</p:attrName>
                                        </p:attrNameLst>
                                      </p:cBhvr>
                                      <p:to>
                                        <p:strVal val="visible"/>
                                      </p:to>
                                    </p:set>
                                    <p:animEffect transition="in" filter="fade">
                                      <p:cBhvr>
                                        <p:cTn id="22" dur="100"/>
                                        <p:tgtEl>
                                          <p:spTgt spid="78850"/>
                                        </p:tgtEl>
                                      </p:cBhvr>
                                    </p:animEffect>
                                    <p:anim calcmode="lin" valueType="num">
                                      <p:cBhvr>
                                        <p:cTn id="23" dur="400" fill="hold"/>
                                        <p:tgtEl>
                                          <p:spTgt spid="78850"/>
                                        </p:tgtEl>
                                        <p:attrNameLst>
                                          <p:attrName>ppt_x</p:attrName>
                                        </p:attrNameLst>
                                      </p:cBhvr>
                                      <p:tavLst>
                                        <p:tav tm="0">
                                          <p:val>
                                            <p:strVal val="#ppt_x"/>
                                          </p:val>
                                        </p:tav>
                                        <p:tav tm="100000">
                                          <p:val>
                                            <p:strVal val="#ppt_x"/>
                                          </p:val>
                                        </p:tav>
                                      </p:tavLst>
                                    </p:anim>
                                    <p:anim calcmode="lin" valueType="num">
                                      <p:cBhvr>
                                        <p:cTn id="24" dur="400" fill="hold"/>
                                        <p:tgtEl>
                                          <p:spTgt spid="78850"/>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788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788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heel(4)">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b="1" dirty="0" smtClean="0">
                <a:latin typeface="Agency FB" pitchFamily="34" charset="0"/>
              </a:rPr>
              <a:t>¿Qué es lo quiere resaltar Pablo aquí?</a:t>
            </a:r>
            <a:endParaRPr lang="es-CO" b="1" dirty="0">
              <a:latin typeface="Agency FB" pitchFamily="34" charset="0"/>
            </a:endParaRPr>
          </a:p>
        </p:txBody>
      </p:sp>
      <p:sp>
        <p:nvSpPr>
          <p:cNvPr id="3" name="2 Marcador de contenido"/>
          <p:cNvSpPr>
            <a:spLocks noGrp="1"/>
          </p:cNvSpPr>
          <p:nvPr>
            <p:ph idx="1"/>
          </p:nvPr>
        </p:nvSpPr>
        <p:spPr>
          <a:xfrm>
            <a:off x="457200" y="1600201"/>
            <a:ext cx="8229600" cy="1612775"/>
          </a:xfrm>
        </p:spPr>
        <p:txBody>
          <a:bodyPr>
            <a:normAutofit fontScale="92500"/>
          </a:bodyPr>
          <a:lstStyle/>
          <a:p>
            <a:pPr algn="ctr">
              <a:buNone/>
            </a:pPr>
            <a:r>
              <a:rPr lang="es-CO" dirty="0" smtClean="0"/>
              <a:t>    </a:t>
            </a:r>
            <a:r>
              <a:rPr lang="es-CO" sz="3600" b="1" dirty="0" smtClean="0">
                <a:solidFill>
                  <a:srgbClr val="FF0000"/>
                </a:solidFill>
              </a:rPr>
              <a:t>Lo que quiere resaltar Pablo es lo siguiente.</a:t>
            </a:r>
          </a:p>
          <a:p>
            <a:pPr algn="ctr">
              <a:buNone/>
            </a:pPr>
            <a:r>
              <a:rPr lang="es-CO" dirty="0" smtClean="0"/>
              <a:t>    </a:t>
            </a:r>
            <a:r>
              <a:rPr lang="es-CO" b="1" dirty="0" smtClean="0">
                <a:solidFill>
                  <a:srgbClr val="0070C0"/>
                </a:solidFill>
              </a:rPr>
              <a:t>En el Bautismo, el cristiano muere y resucita.</a:t>
            </a:r>
          </a:p>
        </p:txBody>
      </p:sp>
      <p:sp>
        <p:nvSpPr>
          <p:cNvPr id="4" name="3 Rectángulo"/>
          <p:cNvSpPr/>
          <p:nvPr/>
        </p:nvSpPr>
        <p:spPr>
          <a:xfrm>
            <a:off x="395536" y="3212975"/>
            <a:ext cx="4824536" cy="3416320"/>
          </a:xfrm>
          <a:prstGeom prst="rect">
            <a:avLst/>
          </a:prstGeom>
          <a:solidFill>
            <a:schemeClr val="accent3">
              <a:lumMod val="40000"/>
              <a:lumOff val="60000"/>
            </a:schemeClr>
          </a:solidFill>
        </p:spPr>
        <p:txBody>
          <a:bodyPr wrap="square">
            <a:spAutoFit/>
          </a:bodyPr>
          <a:lstStyle/>
          <a:p>
            <a:pPr algn="ctr">
              <a:buNone/>
            </a:pPr>
            <a:r>
              <a:rPr lang="es-CO" sz="3600" dirty="0" smtClean="0"/>
              <a:t> Al cerrarse las aguas sobre su cabeza es como si se le enterrara; cuando sale del agua es como si resucitara a una nueva vida. </a:t>
            </a:r>
            <a:endParaRPr lang="es-CO" sz="3600" dirty="0"/>
          </a:p>
        </p:txBody>
      </p:sp>
      <p:pic>
        <p:nvPicPr>
          <p:cNvPr id="80898" name="Picture 2" descr="http://t3.gstatic.com/images?q=tbn:ANd9GcRdDTWcY9qpDBfgutnRRZg5GF2Ltz8ED5JX5NOmTPXbLOEYjuqtJw"/>
          <p:cNvPicPr>
            <a:picLocks noChangeAspect="1" noChangeArrowheads="1"/>
          </p:cNvPicPr>
          <p:nvPr/>
        </p:nvPicPr>
        <p:blipFill>
          <a:blip r:embed="rId2" cstate="print"/>
          <a:srcRect/>
          <a:stretch>
            <a:fillRect/>
          </a:stretch>
        </p:blipFill>
        <p:spPr bwMode="auto">
          <a:xfrm>
            <a:off x="5508104" y="3429000"/>
            <a:ext cx="3312368"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80898"/>
                                        </p:tgtEl>
                                        <p:attrNameLst>
                                          <p:attrName>style.visibility</p:attrName>
                                        </p:attrNameLst>
                                      </p:cBhvr>
                                      <p:to>
                                        <p:strVal val="visible"/>
                                      </p:to>
                                    </p:set>
                                    <p:animEffect transition="in" filter="fade">
                                      <p:cBhvr>
                                        <p:cTn id="17" dur="100"/>
                                        <p:tgtEl>
                                          <p:spTgt spid="80898"/>
                                        </p:tgtEl>
                                      </p:cBhvr>
                                    </p:animEffect>
                                    <p:anim calcmode="lin" valueType="num">
                                      <p:cBhvr>
                                        <p:cTn id="18" dur="400" fill="hold"/>
                                        <p:tgtEl>
                                          <p:spTgt spid="80898"/>
                                        </p:tgtEl>
                                        <p:attrNameLst>
                                          <p:attrName>ppt_x</p:attrName>
                                        </p:attrNameLst>
                                      </p:cBhvr>
                                      <p:tavLst>
                                        <p:tav tm="0">
                                          <p:val>
                                            <p:strVal val="#ppt_x"/>
                                          </p:val>
                                        </p:tav>
                                        <p:tav tm="100000">
                                          <p:val>
                                            <p:strVal val="#ppt_x"/>
                                          </p:val>
                                        </p:tav>
                                      </p:tavLst>
                                    </p:anim>
                                    <p:anim calcmode="lin" valueType="num">
                                      <p:cBhvr>
                                        <p:cTn id="19" dur="400" fill="hold"/>
                                        <p:tgtEl>
                                          <p:spTgt spid="80898"/>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8089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8089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
                                        <p:tgtEl>
                                          <p:spTgt spid="4"/>
                                        </p:tgtEl>
                                      </p:cBhvr>
                                    </p:animEffect>
                                    <p:anim calcmode="lin" valueType="num">
                                      <p:cBhvr>
                                        <p:cTn id="27" dur="400" fill="hold"/>
                                        <p:tgtEl>
                                          <p:spTgt spid="4"/>
                                        </p:tgtEl>
                                        <p:attrNameLst>
                                          <p:attrName>ppt_x</p:attrName>
                                        </p:attrNameLst>
                                      </p:cBhvr>
                                      <p:tavLst>
                                        <p:tav tm="0">
                                          <p:val>
                                            <p:strVal val="#ppt_x"/>
                                          </p:val>
                                        </p:tav>
                                        <p:tav tm="100000">
                                          <p:val>
                                            <p:strVal val="#ppt_x"/>
                                          </p:val>
                                        </p:tav>
                                      </p:tavLst>
                                    </p:anim>
                                    <p:anim calcmode="lin" valueType="num">
                                      <p:cBhvr>
                                        <p:cTn id="28" dur="400" fill="hold"/>
                                        <p:tgtEl>
                                          <p:spTgt spid="4"/>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474840" cy="2088232"/>
          </a:xfrm>
        </p:spPr>
        <p:txBody>
          <a:bodyPr/>
          <a:lstStyle/>
          <a:p>
            <a:pPr algn="ctr">
              <a:buNone/>
            </a:pPr>
            <a:r>
              <a:rPr lang="es-CO" dirty="0" smtClean="0"/>
              <a:t>    Ahora bien: si es así, el cristiano debe surgir del Bautismo como una persona diferente. </a:t>
            </a:r>
            <a:endParaRPr lang="es-CO" dirty="0"/>
          </a:p>
        </p:txBody>
      </p:sp>
      <p:pic>
        <p:nvPicPr>
          <p:cNvPr id="83970" name="Picture 2" descr="http://t3.gstatic.com/images?q=tbn:ANd9GcRpZv0KkRoPIWOfQmCtWUrUDFreLSu_FVJVJ5Q4-XYNMob_pGUhRkjNQDCV"/>
          <p:cNvPicPr>
            <a:picLocks noChangeAspect="1" noChangeArrowheads="1"/>
          </p:cNvPicPr>
          <p:nvPr/>
        </p:nvPicPr>
        <p:blipFill>
          <a:blip r:embed="rId2" cstate="print"/>
          <a:srcRect/>
          <a:stretch>
            <a:fillRect/>
          </a:stretch>
        </p:blipFill>
        <p:spPr bwMode="auto">
          <a:xfrm>
            <a:off x="5940152" y="332656"/>
            <a:ext cx="2880320" cy="2376264"/>
          </a:xfrm>
          <a:prstGeom prst="rect">
            <a:avLst/>
          </a:prstGeom>
          <a:noFill/>
        </p:spPr>
      </p:pic>
      <p:sp>
        <p:nvSpPr>
          <p:cNvPr id="5" name="4 Terminador"/>
          <p:cNvSpPr/>
          <p:nvPr/>
        </p:nvSpPr>
        <p:spPr>
          <a:xfrm>
            <a:off x="1331640" y="3140968"/>
            <a:ext cx="5832648" cy="64807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smtClean="0"/>
              <a:t>¿Dónde está la diferencia? </a:t>
            </a:r>
            <a:endParaRPr lang="es-CO" sz="2800" b="1" dirty="0"/>
          </a:p>
        </p:txBody>
      </p:sp>
      <p:sp>
        <p:nvSpPr>
          <p:cNvPr id="6" name="5 Rectángulo"/>
          <p:cNvSpPr/>
          <p:nvPr/>
        </p:nvSpPr>
        <p:spPr>
          <a:xfrm>
            <a:off x="251520" y="4221088"/>
            <a:ext cx="8640960" cy="2215991"/>
          </a:xfrm>
          <a:prstGeom prst="rect">
            <a:avLst/>
          </a:prstGeom>
          <a:solidFill>
            <a:srgbClr val="FFFF00"/>
          </a:solidFill>
        </p:spPr>
        <p:txBody>
          <a:bodyPr wrap="square">
            <a:spAutoFit/>
          </a:bodyPr>
          <a:lstStyle/>
          <a:p>
            <a:pPr algn="ctr"/>
            <a:r>
              <a:rPr lang="es-CO" sz="2400" dirty="0" smtClean="0">
                <a:solidFill>
                  <a:srgbClr val="0070C0"/>
                </a:solidFill>
              </a:rPr>
              <a:t>En el hecho de que a partir de ese momento los pensamientos del cristiano se centran en las cosas de arriba. </a:t>
            </a:r>
          </a:p>
          <a:p>
            <a:pPr algn="ctr"/>
            <a:endParaRPr lang="es-CO" sz="2400" dirty="0" smtClean="0"/>
          </a:p>
          <a:p>
            <a:pPr algn="ctr"/>
            <a:r>
              <a:rPr lang="es-CO" sz="2400" dirty="0" smtClean="0">
                <a:solidFill>
                  <a:srgbClr val="0070C0"/>
                </a:solidFill>
              </a:rPr>
              <a:t>Deja de estar obsesionado con las cosas triviales y pasajeras de la Tierra; está totalmente implicado en las realidades del Cielo.</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6">
                                            <p:bg/>
                                          </p:spTgt>
                                        </p:tgtEl>
                                        <p:attrNameLst>
                                          <p:attrName>style.visibility</p:attrName>
                                        </p:attrNameLst>
                                      </p:cBhvr>
                                      <p:to>
                                        <p:strVal val="visible"/>
                                      </p:to>
                                    </p:set>
                                    <p:animEffect transition="in" filter="fade">
                                      <p:cBhvr>
                                        <p:cTn id="19" dur="100"/>
                                        <p:tgtEl>
                                          <p:spTgt spid="6">
                                            <p:bg/>
                                          </p:spTgt>
                                        </p:tgtEl>
                                      </p:cBhvr>
                                    </p:animEffect>
                                    <p:anim calcmode="lin" valueType="num">
                                      <p:cBhvr>
                                        <p:cTn id="20" dur="400" fill="hold"/>
                                        <p:tgtEl>
                                          <p:spTgt spid="6">
                                            <p:bg/>
                                          </p:spTgt>
                                        </p:tgtEl>
                                        <p:attrNameLst>
                                          <p:attrName>ppt_x</p:attrName>
                                        </p:attrNameLst>
                                      </p:cBhvr>
                                      <p:tavLst>
                                        <p:tav tm="0">
                                          <p:val>
                                            <p:strVal val="#ppt_x"/>
                                          </p:val>
                                        </p:tav>
                                        <p:tav tm="100000">
                                          <p:val>
                                            <p:strVal val="#ppt_x"/>
                                          </p:val>
                                        </p:tav>
                                      </p:tavLst>
                                    </p:anim>
                                    <p:anim calcmode="lin" valueType="num">
                                      <p:cBhvr>
                                        <p:cTn id="21" dur="400" fill="hold"/>
                                        <p:tgtEl>
                                          <p:spTgt spid="6">
                                            <p:bg/>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6">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6">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4" presetID="43" presetClass="entr" presetSubtype="0" fill="hold" grpId="0" nodeType="with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Effect transition="in" filter="fade">
                                      <p:cBhvr>
                                        <p:cTn id="26" dur="100"/>
                                        <p:tgtEl>
                                          <p:spTgt spid="6">
                                            <p:txEl>
                                              <p:pRg st="0" end="0"/>
                                            </p:txEl>
                                          </p:spTgt>
                                        </p:tgtEl>
                                      </p:cBhvr>
                                    </p:animEffect>
                                    <p:anim calcmode="lin" valueType="num">
                                      <p:cBhvr>
                                        <p:cTn id="27" dur="4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8" dur="400" fill="hold"/>
                                        <p:tgtEl>
                                          <p:spTgt spid="6">
                                            <p:txEl>
                                              <p:pRg st="0" end="0"/>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6">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6">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anim to="" calcmode="lin" valueType="num">
                                      <p:cBhvr>
                                        <p:cTn id="35" dur="1" fill="hold"/>
                                        <p:tgtEl>
                                          <p:spTgt spid="6">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build="allAtOnce"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264696"/>
          </a:xfrm>
          <a:solidFill>
            <a:schemeClr val="accent6">
              <a:lumMod val="20000"/>
              <a:lumOff val="80000"/>
            </a:schemeClr>
          </a:solidFill>
        </p:spPr>
        <p:txBody>
          <a:bodyPr>
            <a:normAutofit fontScale="85000" lnSpcReduction="20000"/>
          </a:bodyPr>
          <a:lstStyle/>
          <a:p>
            <a:pPr algn="ctr">
              <a:buNone/>
            </a:pPr>
            <a:r>
              <a:rPr lang="es-CO" dirty="0" smtClean="0"/>
              <a:t>    Debemos captar exactamente lo que Pablo quiere decir con esto. Es seguro que no está proponiendo un otromundismo que haga que el cristiano se retire de las ocupaciones y responsabilidades de este mundo para no hacer otra cosa que meditar en la eternidad. </a:t>
            </a:r>
          </a:p>
          <a:p>
            <a:pPr>
              <a:buNone/>
            </a:pPr>
            <a:endParaRPr lang="es-CO" dirty="0" smtClean="0"/>
          </a:p>
          <a:p>
            <a:pPr algn="ctr">
              <a:buNone/>
            </a:pPr>
            <a:r>
              <a:rPr lang="es-CO" dirty="0" smtClean="0"/>
              <a:t>     Pablo ….</a:t>
            </a:r>
            <a:r>
              <a:rPr lang="es-CO" b="1" u="sng" dirty="0" smtClean="0">
                <a:solidFill>
                  <a:srgbClr val="0070C0"/>
                </a:solidFill>
              </a:rPr>
              <a:t>espera que el cristiano continúe con su trabajo de este mundo y mantenga todas sus relaciones normales</a:t>
            </a:r>
            <a:r>
              <a:rPr lang="es-CO" dirty="0" smtClean="0"/>
              <a:t>; pero con esta diferencia: desde ese momento (del bautismo), el cristiano considerará todas las cosas sobre el trasfondo de la eternidad, y ya no vivirá como si este mundo fuera lo único que importara. </a:t>
            </a:r>
          </a:p>
          <a:p>
            <a:pPr algn="ctr">
              <a:buNone/>
            </a:pPr>
            <a:r>
              <a:rPr lang="es-CO" dirty="0" smtClean="0"/>
              <a:t>   </a:t>
            </a:r>
          </a:p>
          <a:p>
            <a:pPr algn="ctr">
              <a:buNone/>
            </a:pPr>
            <a:r>
              <a:rPr lang="es-CO" dirty="0" smtClean="0"/>
              <a:t> Lea la experiencia de Enoc, quien aunque “caminó con Dios” durante “trescientos años”, tuvo “otros hijos e hijas”</a:t>
            </a:r>
            <a:r>
              <a:rPr lang="es-CO" dirty="0" smtClean="0">
                <a:solidFill>
                  <a:srgbClr val="FF0000"/>
                </a:solidFill>
              </a:rPr>
              <a:t> (Gén.5:22).</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www.casamilan.ec/web/images/img_empresa.gif"/>
          <p:cNvPicPr>
            <a:picLocks noChangeAspect="1" noChangeArrowheads="1"/>
          </p:cNvPicPr>
          <p:nvPr/>
        </p:nvPicPr>
        <p:blipFill>
          <a:blip r:embed="rId2" cstate="print"/>
          <a:srcRect/>
          <a:stretch>
            <a:fillRect/>
          </a:stretch>
        </p:blipFill>
        <p:spPr bwMode="auto">
          <a:xfrm>
            <a:off x="467544" y="1124744"/>
            <a:ext cx="5040560" cy="2088232"/>
          </a:xfrm>
          <a:prstGeom prst="rect">
            <a:avLst/>
          </a:prstGeom>
          <a:noFill/>
        </p:spPr>
      </p:pic>
      <p:pic>
        <p:nvPicPr>
          <p:cNvPr id="86020" name="Picture 4" descr="http://t1.gstatic.com/images?q=tbn:ANd9GcQbVXbWw4TPciaTw_cC0Hsv6t9CwZ8lwVK9nLH3erpR7t7tzcSB"/>
          <p:cNvPicPr>
            <a:picLocks noChangeAspect="1" noChangeArrowheads="1"/>
          </p:cNvPicPr>
          <p:nvPr/>
        </p:nvPicPr>
        <p:blipFill>
          <a:blip r:embed="rId3" cstate="print"/>
          <a:srcRect/>
          <a:stretch>
            <a:fillRect/>
          </a:stretch>
        </p:blipFill>
        <p:spPr bwMode="auto">
          <a:xfrm>
            <a:off x="5652120" y="1124744"/>
            <a:ext cx="3024336" cy="2088232"/>
          </a:xfrm>
          <a:prstGeom prst="rect">
            <a:avLst/>
          </a:prstGeom>
          <a:noFill/>
        </p:spPr>
      </p:pic>
      <p:pic>
        <p:nvPicPr>
          <p:cNvPr id="6" name="Picture 4" descr="http://t1.gstatic.com/images?q=tbn:ANd9GcQbVXbWw4TPciaTw_cC0Hsv6t9CwZ8lwVK9nLH3erpR7t7tzcSB"/>
          <p:cNvPicPr>
            <a:picLocks noChangeAspect="1" noChangeArrowheads="1"/>
          </p:cNvPicPr>
          <p:nvPr/>
        </p:nvPicPr>
        <p:blipFill>
          <a:blip r:embed="rId3" cstate="print"/>
          <a:srcRect/>
          <a:stretch>
            <a:fillRect/>
          </a:stretch>
        </p:blipFill>
        <p:spPr bwMode="auto">
          <a:xfrm>
            <a:off x="2915816" y="4437112"/>
            <a:ext cx="3024336" cy="2088232"/>
          </a:xfrm>
          <a:prstGeom prst="rect">
            <a:avLst/>
          </a:prstGeom>
          <a:noFill/>
        </p:spPr>
      </p:pic>
      <p:pic>
        <p:nvPicPr>
          <p:cNvPr id="7" name="Picture 2" descr="http://t3.gstatic.com/images?q=tbn:ANd9GcRdDTWcY9qpDBfgutnRRZg5GF2Ltz8ED5JX5NOmTPXbLOEYjuqtJw"/>
          <p:cNvPicPr>
            <a:picLocks noChangeAspect="1" noChangeArrowheads="1"/>
          </p:cNvPicPr>
          <p:nvPr/>
        </p:nvPicPr>
        <p:blipFill>
          <a:blip r:embed="rId4" cstate="print"/>
          <a:srcRect/>
          <a:stretch>
            <a:fillRect/>
          </a:stretch>
        </p:blipFill>
        <p:spPr bwMode="auto">
          <a:xfrm>
            <a:off x="323528" y="4437112"/>
            <a:ext cx="2448272" cy="2160240"/>
          </a:xfrm>
          <a:prstGeom prst="rect">
            <a:avLst/>
          </a:prstGeom>
          <a:noFill/>
        </p:spPr>
      </p:pic>
      <p:pic>
        <p:nvPicPr>
          <p:cNvPr id="8" name="Picture 2" descr="http://www.casamilan.ec/web/images/img_empresa.gif"/>
          <p:cNvPicPr>
            <a:picLocks noChangeAspect="1" noChangeArrowheads="1"/>
          </p:cNvPicPr>
          <p:nvPr/>
        </p:nvPicPr>
        <p:blipFill>
          <a:blip r:embed="rId2" cstate="print"/>
          <a:srcRect/>
          <a:stretch>
            <a:fillRect/>
          </a:stretch>
        </p:blipFill>
        <p:spPr bwMode="auto">
          <a:xfrm>
            <a:off x="6156176" y="4365104"/>
            <a:ext cx="2664296" cy="2160240"/>
          </a:xfrm>
          <a:prstGeom prst="rect">
            <a:avLst/>
          </a:prstGeom>
          <a:noFill/>
        </p:spPr>
      </p:pic>
      <p:sp>
        <p:nvSpPr>
          <p:cNvPr id="9" name="8 Rectángulo"/>
          <p:cNvSpPr/>
          <p:nvPr/>
        </p:nvSpPr>
        <p:spPr>
          <a:xfrm>
            <a:off x="395536" y="404664"/>
            <a:ext cx="8496944" cy="461665"/>
          </a:xfrm>
          <a:prstGeom prst="rect">
            <a:avLst/>
          </a:prstGeom>
          <a:solidFill>
            <a:srgbClr val="FFFF00"/>
          </a:solidFill>
        </p:spPr>
        <p:txBody>
          <a:bodyPr wrap="square">
            <a:spAutoFit/>
          </a:bodyPr>
          <a:lstStyle/>
          <a:p>
            <a:r>
              <a:rPr lang="es-CO" sz="2400" b="1" dirty="0" smtClean="0">
                <a:solidFill>
                  <a:srgbClr val="FF0000"/>
                </a:solidFill>
              </a:rPr>
              <a:t>         Hombre sin Cristo; primero la empresa y después Cristo</a:t>
            </a:r>
            <a:endParaRPr lang="es-CO" sz="2400" b="1" dirty="0">
              <a:solidFill>
                <a:srgbClr val="FF0000"/>
              </a:solidFill>
            </a:endParaRPr>
          </a:p>
        </p:txBody>
      </p:sp>
      <p:sp>
        <p:nvSpPr>
          <p:cNvPr id="10" name="9 Rectángulo"/>
          <p:cNvSpPr/>
          <p:nvPr/>
        </p:nvSpPr>
        <p:spPr>
          <a:xfrm>
            <a:off x="0" y="3573016"/>
            <a:ext cx="9144000" cy="461665"/>
          </a:xfrm>
          <a:prstGeom prst="rect">
            <a:avLst/>
          </a:prstGeom>
          <a:solidFill>
            <a:srgbClr val="FFFF00"/>
          </a:solidFill>
        </p:spPr>
        <p:txBody>
          <a:bodyPr wrap="square">
            <a:spAutoFit/>
          </a:bodyPr>
          <a:lstStyle/>
          <a:p>
            <a:r>
              <a:rPr lang="es-CO" sz="2400" dirty="0" smtClean="0">
                <a:solidFill>
                  <a:srgbClr val="FF0000"/>
                </a:solidFill>
              </a:rPr>
              <a:t>   </a:t>
            </a:r>
            <a:r>
              <a:rPr lang="es-CO" sz="2400" b="1" dirty="0" smtClean="0">
                <a:solidFill>
                  <a:srgbClr val="FF0000"/>
                </a:solidFill>
              </a:rPr>
              <a:t>Después de conocer a Cristo; primero Cristo, y después la empresa.</a:t>
            </a:r>
            <a:endParaRPr lang="es-CO"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to="" calcmode="lin" valueType="num">
                                      <p:cBhvr>
                                        <p:cTn id="7" dur="1" fill="hold"/>
                                        <p:tgtEl>
                                          <p:spTgt spid="9"/>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86018"/>
                                        </p:tgtEl>
                                        <p:attrNameLst>
                                          <p:attrName>style.visibility</p:attrName>
                                        </p:attrNameLst>
                                      </p:cBhvr>
                                      <p:to>
                                        <p:strVal val="visible"/>
                                      </p:to>
                                    </p:set>
                                    <p:anim to="" calcmode="lin" valueType="num">
                                      <p:cBhvr>
                                        <p:cTn id="12" dur="1" fill="hold"/>
                                        <p:tgtEl>
                                          <p:spTgt spid="8601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86020"/>
                                        </p:tgtEl>
                                        <p:attrNameLst>
                                          <p:attrName>style.visibility</p:attrName>
                                        </p:attrNameLst>
                                      </p:cBhvr>
                                      <p:to>
                                        <p:strVal val="visible"/>
                                      </p:to>
                                    </p:set>
                                    <p:anim to="" calcmode="lin" valueType="num">
                                      <p:cBhvr>
                                        <p:cTn id="17" dur="1" fill="hold"/>
                                        <p:tgtEl>
                                          <p:spTgt spid="8602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 to="" calcmode="lin" valueType="num">
                                      <p:cBhvr>
                                        <p:cTn id="22" dur="1" fill="hold"/>
                                        <p:tgtEl>
                                          <p:spTgt spid="1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to="" calcmode="lin" valueType="num">
                                      <p:cBhvr>
                                        <p:cTn id="27" dur="1" fill="hold"/>
                                        <p:tgtEl>
                                          <p:spTgt spid="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 to="" calcmode="lin" valueType="num">
                                      <p:cBhvr>
                                        <p:cTn id="32" dur="1" fill="hold"/>
                                        <p:tgtEl>
                                          <p:spTgt spid="6"/>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Flecha derecha"/>
          <p:cNvSpPr/>
          <p:nvPr/>
        </p:nvSpPr>
        <p:spPr>
          <a:xfrm>
            <a:off x="179512" y="0"/>
            <a:ext cx="6624736" cy="155679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t>Las cosas que el mundo considera importantes dejarán de obsesionarle. </a:t>
            </a:r>
            <a:endParaRPr lang="es-CO" sz="2400" dirty="0"/>
          </a:p>
        </p:txBody>
      </p:sp>
      <p:sp>
        <p:nvSpPr>
          <p:cNvPr id="6" name="5 Flecha derecha"/>
          <p:cNvSpPr/>
          <p:nvPr/>
        </p:nvSpPr>
        <p:spPr>
          <a:xfrm>
            <a:off x="251520" y="1556792"/>
            <a:ext cx="6552728" cy="1512168"/>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t>Las ambiciones que dominan el mundo serán incapaces de impactarle.</a:t>
            </a:r>
            <a:endParaRPr lang="es-CO" sz="2400" dirty="0"/>
          </a:p>
        </p:txBody>
      </p:sp>
      <p:sp>
        <p:nvSpPr>
          <p:cNvPr id="8" name="7 Flecha derecha"/>
          <p:cNvSpPr/>
          <p:nvPr/>
        </p:nvSpPr>
        <p:spPr>
          <a:xfrm>
            <a:off x="395536" y="3140968"/>
            <a:ext cx="6336704" cy="136815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t>Seguirá usando las cosas del mundo, pero las usará de una manera nueva.</a:t>
            </a:r>
            <a:endParaRPr lang="es-CO" sz="2400" dirty="0"/>
          </a:p>
        </p:txBody>
      </p:sp>
      <p:sp>
        <p:nvSpPr>
          <p:cNvPr id="10" name="9 Flecha derecha"/>
          <p:cNvSpPr/>
          <p:nvPr/>
        </p:nvSpPr>
        <p:spPr>
          <a:xfrm>
            <a:off x="323528" y="4509120"/>
            <a:ext cx="6912768" cy="2348880"/>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t>Por ejemplo: valorará el dar por encima del obtener; servir, por encima de dominar; perdonar, por encima de vengarse. </a:t>
            </a:r>
            <a:endParaRPr lang="es-CO" sz="2400" dirty="0"/>
          </a:p>
        </p:txBody>
      </p:sp>
      <p:sp>
        <p:nvSpPr>
          <p:cNvPr id="9218" name="AutoShape 2" descr="data:image/jpeg;base64,/9j/4AAQSkZJRgABAQAAAQABAAD/2wCEAAkGBhQSEBQUExQVFBQVFBQVFRUVFBQUFBQWFBQVFBQVFBcXGyYeGBkkGRQUHy8gJCcpLCwsFR4xNTAqNSYrLCkBCQoKDgwOFA8PGCkcHBwpLCkpKSkpLCksKSksKSkpLCkpKSkpKSkpKSkpKSwpKSkpLCkpKSksKSkpKSwpKSkpKf/AABEIAMIBAwMBIgACEQEDEQH/xAAcAAABBQEBAQAAAAAAAAAAAAAGAAIDBAUHAQj/xABMEAACAQIDAwgFCAgDCAEFAAABAgMAEQQSIQUxQQYTIlFhcYGRBzJCobEUUmKCksHR8BUWI0NTctLhM6KyFyRUY4PCw+KjJTREZJP/xAAXAQEBAQEAAAAAAAAAAAAAAAABAAID/8QAJBEBAQEAAgIBBAIDAAAAAAAAAAERAhIhUTETIkFhA4FCcfD/2gAMAwEAAhEDEQA/AOpQ4gVK2MFAe1Nv5RoTw01qPZ/KvXXXvrfS5rheclx0BMVenvILUIpyvA3LUGK5WMRpp3b6ye0Gcs4AqWEg8a5xi+ULta4a19NavYPlBKV0UHvanrVOc0cvIOuvUkFCK4vFsLjm199Ry/Lf4iju0+6jr+29GZxAvTxIK58kGJZ7GQ+LED/LrWhHsFvbnY/yqP8AU9zReE9jtfQvfFIN7KPEVA+1oV3yoPrChf8AVyIcHb+Zz91qlXYkI15se8/E0dZ7a2t79YYP4gPcCfgKry8scMpsXNx1KazG2dCf3ak/yg1WxOx4uMYXyX8Kpx4jeTQxHLqDgHPhasablEJGuiOe4X+417hxCjHoKerNr+NXkmLmyjwC3Hwrf2z4g838ss7VcfumHfpTflsp1EZ8SK0lwbcej32H3ivFyhelJGviCfderZ6GMx55vmAd5qB8TL1L51oT7VhyGzszW0CpYX7zash8a7eyfI0y/pi5PytFpfnL5H8KheZx7Y8qjvIfYf7Jpr4eU+wR3lR99Ws6mR3O97DsB/GpJYbC/OMfKq8eAb2nUfWFSSQxqP8AE9w/vVbSqzMODGq5m7a8x0gI0JPl9wrPUk6Wp+5i2tLne34VZiwLNawfyUDzJFN2VsN5GGoXt30V4fk6AOlNIexAq/6Vv76vLUntkbP5Nl9W6I6y97eAX760l2LhkQgzHMR7MTt8BWhFgIoukI55CPpO58i1q9xG33GgjlQfSCj3Ak0Y6QD4rCqrkLci+hKkE+FRywt/Ddu7MvwFbcsjyvojXPFUbz3V7+rOImfVpFHAWI069bVrWPpMERv/AAW+3J+NKiX/AGdS/Pb7VqVPaD6NBGPw2QC3Hv8AxqtC9q0sZka2oPdcVEkUY32+PwrpLsys8pN8PI8TaphjtKgmlT2RftOlME4turneHnwPKVsSx31p7OnIFZHywDgKemJlb1AT/KpPwrfXw3wknyN8PjwFFyBrU2N5SQooLNr2f2oBOExTfu5z9SS3wrz9WMW37iTxGX/URWZ/FPzXXlz8eIK35YRZgRc+H41PFytztoD3UNYXkRiz+7A73T7iaItkch51ILmNe4sx+AFXLhwnwzOfL0IdnO8o3Edugq4Nkk7/AI1JgsA0YtmHw++rKL1nyrl1a7IfkIHD3mszH4IE3yX6uPuvW5pSUDqpxBjBbIzNdoyO8gW8BWo+HKiyj8+Valj1AVG6E+1buA++rBoZxmyMVIeico7Xy/CoByRmPrNH4lj91Foh62Y+I+4UjhlO8X771oBT9W2G+aIede/oYccRH4Kx+L0TjARj2F8gaesCjcqjwFBC36vKf34PdED8SafHyYB/eP4RIvxFFgr3NUgz+qS21eb7Sj/SKqz8k4+Ikb6zn7hRgWqJqYKCG5NRj905+qfvenQ7DjG+CQ+IHwH30X3p6mkMLDQZT0YLdpzmtJJJfmj7J/qq9XjGhMpsTNrputuW9ZOOxWIO4S2+iI1+OtEIkJzAbxbqH3VQnw05Fs6jvJP3ClS4DsRLKzXZ5ifpOx+FM5uRtC89urnJAPjRhHgJR60gPcg++vXgtvY/CmRXlaDP0Uv/ADD/ANST8aVFpy9Z99KnawxpvR0x1DAHtdbe4UsP6OT7Ukfhzjfdajc3pLf8ijy14CqejeLjJ5JVuHkFh14sfqL99EWvb8KblPV7zR/aUcPyfiQWAfwyj4CtLD4YLuDeLmksZ6vfTkRuoUY1DmhHUPEk17zK/R8v71BJtCNTZpYlPUXQH40xttQccTCP+pH+NZaWCFG63go/Cm3qBNs4c7sTCe6RD8DVtHU6gkjrAuKRlMVe81IqdlIYhfpeQoY5S4vazORgRg0jto0zSvKTx6IUIv8Am+6oyCnJ2U1IjQeke0ubXPJK0hUZjG+BRA1tcobCsct+01ibCO3FMnyxpX9TmzA+AS3rZ7jmXv7PVuO/geTkdMMVRPpQb+k8WB0v0gP+lgnHvwyfGq55YTobM8n/AFcHh2PlDi1Puq1dRtmqOSYjcPfQdifSU0MZcpDKFFyObxeFbTfZnjkiv3uO+p+TXpn2diyEZzhpDoFnAVSeoSAlfMrT2HStyLETsx0UC+mjE2+FaSoeJq08fZUeQ9VOimAV7apAlLIeygYjIqJhVloz11TmiPzj4UwV5anc4BvI8xVB8MvFie8mpI40tw8hWsZ1c+Vr1+QJ+FRzzX3Kx7rD3kigfl8UEV1kkWVdUKBiSeo24Gudw8p8eu5px+e2tThv5c+X8t43M11afZ8nPtIWxCiw0WaJQLcTVrDzWbK2JmB6mMJ94SuRvyv2gf3mIv1WBquu0se7XyTsSRrzX4LT0/a+rL/jf+/t3NHS3rlu0n8ABXhkQdVAmwsNimtmim4bwwHwoqOzZ+EJ8z/TWb4dJ5aHyleulWUdlYrhAP8A+j/0UqNOCjMOukHFVhjJ/wD9ceDH7xXvymf+JAO6Jj/30bWsi1npy91U+exH8ZB3Qf8AvUWO2i8ETSy4jorqRzSre2pGY3toDrwo2nFnaW2I8MheVljUC5ZjYCg3a3KyHEKGKY2SO2hT9hGe0XZSe81z7lFyifHz5pCebv0E1sgNwGIOmc8OoeJq7LymzExL0UUZmNxYAHQEDjoT4Cgy+cFeB5SQJGsSQzovqKuaJn1bLdnIJuS28tfeb6GoMOBhzI2GimjaTJnMkS4hTkDBd7aAXbd10O7I28mZS5EQDM9zdr5VyRoQBdQqyE95broxwm0ecJKyq4sNx01Jtr1+FGm1h4zbmJAJeDCSqN/OYNl/tWNLygiGrbNw6n52HkkgYeMTA0U7fe0YXNcSMBYEWtcA7j9IeVUNnxERKzro921AIPOMXFvBhSN8aGsVy8ljIOGnxWHtvjmkbFwnu51WYDxPhRLsX02nmiMTCpkXdJE4EL9WYG5jbs+G6o8ZsGGQeoovxXo/CgXlHyRaA50vY6X7/ZYbiD5Hd3uKcpXQMR6bGG6GId5kb+mmf7b3bSPDKx7DI/uW1ciO1GHRIiiCKcuWFSWOmgZgzAnfvtvqm+0ZJCAzu1zaxdiOHC9qzrWOvYj0xYv+HBH/ADjIf/klFVH9NWKGhmw47BGz/wCkEe+gLlJhsNhcSYUR3MTssudgoYgWKgAXFjxvw3UP4iUMxKrkB3KCTbxOpo7GR0zE+ll5Dd1hl7TgoG98hB91Nw3K9pOkuy8LKD7XySFQfFFIrmYiNgbGxJAPAkWJF/FfMUfejTatpGwkgBzXeK7AWYC7Lc6agXHap66pRylzwIW9KONwxUDDCBTuXPM8ZHUoe6qexbd1F3Jj0zRyDLjE5s/xkBMffIly0feCy9ZXdWZLgwwKtErKdCGcEHv1FDG0+SLxkvBqo15vnFLr/Ic127t/fVWZy9u7x7ZRlDKkrKQCGWMlSDuIN7EdteHaw/gzeSj4tXEuR3LObBm0ZzRE9LDscqMeJiP7mS/1G4gHpV2fYm3IcZFzkLE2OV0PRkifikib1b3HeCRrUf8ASU7VP/DyecY/7qgk2r14dvF0/GtBlsN7eZ/GqOIH0n8//atSRi2qh2wOGGHiy/hUibUfhhkHe34JULL9KT8/WqeNB9I99q11g7U/5XMf3MPiWP8A216cViBujhH2/wAKkWMdX58q9aL6P58qOsPaqZ2tir2yxjts1vjTTtXFdcY8B97VYXDi56P58qTQfR99XWDtVcY/En94g+qn9VeHEYj+OvgqVPzP0fea9MX0R+fGnrF2qoZ5/wDiPcn4Uqs812D8+NKrIu1WLdo/PjSF+sfnxqwYut0Hj/emdHjJH9pfxo7Q9aaq9ZrnnpD2jz3MRqSEaRtPnCJDJY2PFwvgtuJox5V7XTD4OSRXVyMgspUmzOqk6dQN6CZpMLiIY7m7RWKDNkcEjKT2jU9Yq3WpMB02OUCQFYm5s2Lt0bnioyDNm0PXuN+usJtFylsjSsWYnMQoB0W6i9tw7gaKtpcgA4Cx4lwB0ikqrJcsRfp2uDqo3HdVR9gYqEv+yWVDa+Q5jZRYacdSxsQN++iqTGSuAky3Cu4UNd4/2gGbjeMMDooO/jwq5sPbiwKwZQzEg+sycLZScnXr461UQxmTpK8cgsVFipUDW3UDck+NWZMOHHTOcgWVmUBwLWtm4+NGJsHa3OqrZQlidA2YGwY3vbu8q0IdoyNCFSRHXIiZMuYdEDUMp0NwPfpQxA4QZRwv43Bv8a39lYuARguxDhtCykjcCFOS+hGh07ala2YHOXXXtpuJRXRkYXVhYj88au4PH4aRejIi9hZQRbsPxqpHtjDMSOcy6kdNSoPaG1Fu+1a1zxyzlNsErm4sh8xvB8Rr36UJKbG/VXcuUez4yiSZlKswiLKQwOYEqbjqIPma5Pyp2IcPMdOix8jxFZ5O3Gs/H4p8RLLMwGZ2aR7aAF21sOq7DzqpXoNeVhtP8o/ZZPpl/wDKAPvqbD4pkKSobPGwIPUQcynzFUq9FSdZ/XGEwmcYV+aFsz58qhmtdEDyAuQTbojhVnCctcE5ABjBPz2mUdxZiFHia5EFcgDWw1A1sL77CnJh2GtMZsldq2pyaWdeciEaSb7rKrJKPp9M+DD38MnYu0psPPdGMOJj6PS1V1381MAbOh4EG4vdT1hfJ7bs+Hb9kSVJ6UZBZG8BuPaNa2eUHKkyKrNAI2Xc5Zr2O9SCouNfDxN9MSWV23YHL8YoshheKWMKZFLqVAa4zRsNXQkGxsO2x0oikFxcMbEXGh1HCuE7COIxkd4oJxJGLxzLGcoLaEFnsrIbDMpOo13i46Ts7aO0eYjDthY5QAvM5lZxYADUEgmrcNmiNgfnnyNPiHaT4UOPiNqH+GPqp94pubah9tR3CP8AoNPf9Dp+xYI/5vz40jB2N7qEvk+0zvnt3ZB/46adm7RO/FOO4r+Ao7X0es9iwQa7jSOFPzTQg2wsef8A8yTz/Cl+rmNO/Fyebfcau19LpPYtOEPzT5/2pfIz833/ANqEjyUxJ34p/N/6qb+pUx34hz4v/VV25eh0nsXfIz83/NXtCP6iv/Hf7TfjSp3l6XSJ/wDZ1H/Ffyj/AKa9Ho5h4ySnxj/oo1GGpy4cUfa35c05Y8m4sHg2dSxLskXSKkWc3O4DXo0NbM2OkpNhzZUXLq2W99wKm6nXrFdB9LWELbMcqCckkT9EXsA1iT2DNXONhbWOaMLvN76A3FrHwq4/lrlmT22G2ROgPNvHILcboTZhbUXX3Cm4nas8coMijmbBSObk51ZNDmzAsmT6w9xrcweJVxcanS5sdNbb+vzq3OI2UAr011zHQ9w00rbDCh2hFMvSCuNxuBIPtC9vOmT8mIH9UZP5Tp5Gs7a2PySlZYI2I9V7FXK8CrjpDz66ih2ut9HkQ/SKzr5taT/NUDMd6PpL3ilRuNmOU9VrnT31hbY2Ri4EAWFiM4LEDOAADexB7qLF2xIQQrx5itlceyeBaOVl6+DnjT9lbckjGTGOqyA+vzbxI6nd0mAUN12NtRajFjA5ObFOLlEQkWNit7spYA3UWIBB3tRSfQ9J/wAeo/lw4A98hNVts53aObDFMy5gTewYMUIOdQb2Ke+qofasl7TYYfXmP/joxYpcseTP6PRWklWZXuCUXKwI11W57SD9E1TxOz12hs8MPXW6Fu1QCreIK++sflNyLx5m55pFlZ7BmUsAgAFlOYer4d9r10DkXsNlwciOyBmKFddLouU30AFwRu6qi4PJs11cowsy76cdn23sB9ZfxrqG3+TkinNLhs8fB8udbfzLfL40PjBwezGPAKT5EX8jWcOg4Qr1hu7MfgtXcNs920VG8AR8RRQhQeqQOwoB8L09y5Fg2n0WsPL+1OLWTByZkOrmNB9N7e61zV+PZmGiAz4sX/5WGVj9uW2tTLh4/bWQHrvceXR+JrS2fiREbwtGp68iK32nX76gt7DXZDAc++NN+MxZYT3cxpaj3A7HwLx//TzBFJwlhSGaQfzZwWHmDQg/K7GBf2h5xP8AmRI6HxtY+dYmNxEUpzczFG/z4c0Z8AGsPC1PgDCf0fYydz8o2rKyXNgsbBreMll8jWjs30TYCJg787iGBveaS63HWqBQe43oBh2zio/8PFS2+a7lx5nWr2H5e4uM9Nr9pVWHmoBp8Ly6aNjGLXDTPEP4bkzw9wVznQfyOB2VOm3ZI/8A7iPL/wAxCXhPebZo/rLYfONBmz/SUG/xY9PnRn/tP40R4DlFFN/hSAn5p6L/AGTqfC9IEeHxyMAb2vqDoykdYI3jttV1IQRcNcdlBTSBSTGQpvcr7DHtUeqfpLY9d91W8Htm5tco43i/vDe0PyQKrKdFnybtrz5OOusuHb9tH17RofKtSLEKwupuDxFZ8nwXMCveZFOvXtG0m8wKVPpVbUV69DU3na950UYgd6VMK5wiSoSDFIL2voHGW5+tlH1q4Jyo2yyqoUBHJOZl00FuG7jX1RiIklRo3UMjAhlO4g7xXzX6YORsmCnQ2zQOWEUg8DzbcQ494sRxAvghzYnKLFq37Ms4G/h7xXRuT3LhmGWS56w3rDx40FcndhT4gOIMiRQ6NI5IDOd4W28/dapXkaN7sBnQ62Nw67iAfPtBplwV1idMPi0AYi49U3sy919/dWFjOREi6xsGHUeiffp76GsLtxDuYr2OLjwZb37yBW1gtuuB0HuPosGHiBe3jWwo4nZ00R6SMO22nnUK45l3EjuJFE8PKo6Zgre7gaUs+Gl9ePKetbfd+FQDC4kXuBlb5yXjbxKWv41eg2vIvqyk9kihv8y5W8yauycmIn/wpQOxtPz5VRxHJiZNwzDsN6E0ouVMgHSjv2xuCfJrEeZq7hOVMW4tzZ4BwU+OhoUMbpvBFTx4nSx8juqLoGC2qQOi3kfyDSxWz8Lif8aBGPzwMj+JWxPnQhsnDpnUp0WPsqbKQPWLLutb39xo42Xg7rmOo6r637bcKkGdpei5GF8PMR1LKM6+DizD30J7V5FYrD3LxNlHtp+1j8Suq+IrrmIxvN26OnZoBV3A4wOOibHqNWJwBGcbibdYNx49XjUiz33gHwsfMV2na/JnDTt+1hyv/Ej6Dd5I0PiDQjtb0YyLdoWEy9WiSjw3N8aEC4JgpupdD1qxH9/fVrnmbfkk/mUK32lsT4mpH2BIpsVOnAixHeKs4fk/IdwNSZkkVvZK+Nx514FoswXJWU8DW7g+Qmb11A7dAasTm64O5uBY9YrV2dsp2I0PeKONtYHCbOiWSYM+ZgihQNWO4Ek2A7TQriPStl0gw0UfUZGLHUGwIUADpDKddCRvBq8RLybJknMausgkyEsWQkLZsoUy2s9xYjfvPVV/9X0w4zyzJEOtnCD3mszkt6UnmxPMyiOzo5RlUoQyjMoIzG4K+RU1x7H7XeZzJM7SOSSWc3PE2HUNFFhpvqvIyO+YLbeHmVuaxCS83oxQ3OoJA7Todfwq7ya2+rStGpuLcNQCt/a9o2B13aWGbKWPKfR/tFcPg553fIBiIVBAzHoxys1hxNyunG/DfRbyVMzYgSlRFCOcIXOHaRmzZnzCwZQMxz7goXvNtqx08Y2njG1jrNTudo7LGz8tpVjc9XtHY4JrV5pWYMaad8vPVWhjQBFCnpO2CuL2dKtwGi/3iMng0ILEeKZ1+sOqtpsZVfEkOpU7mBU9zCx9xq8Jzv0ebLhOxICwIeSWRw6i5VhIwBK+0CEAI6qwOVexoVgMsJ9tiUNg6m5D6AkNGbEq3YQbEWrQ5FYGX9GuI2ImwMzo6b7qJSzG3Zmf7NXNp7LR9nYuQZf2LjLlFiA6vnVjxFmXTrS/GhOUwSnW2pTQgbyu8Edo1HcOwVZjxANiNeo/gayMNtUwYjOAGtoVO4j7j21an2nHIxZCIiTcowOW532ZRp5AVSlsptNxbpE2+cc3x199W49tHiv2Tb3Nf/VQ4ZWAuVuvFkIdfEru8a9j2gDxpAvh24vXb+YEe8XX31q4Xbpto1x2G4891AaYwVIs4vfcesaHzGtIx0X9LBh0rHwqGZ4yD0RuNBMe0nG5ye+ze86++rS7bb2gLcSCRpx0seHbUsESbWELFlsDbv0rMm9KPNubWNuAUke4isjlbtNMn7IjpdWfTW3ti46+PfQbhcMZGsPE9QrNpkdl2T6Y4mssoB7zr/mt8aPOT/KLCYgjmyA3zdx8q+eI8BCNCLnrJ1pww8kJzwO2muW+7tH9qtqx9WmMMKw9s4psMFZbHM6x2bRbvexY8Bp4mw40B+jv0uc7lgxR/aaKj8WO4K/b1Hz11rpeJCTIUdQ6OLMrISGB4EEa1qVn4Du1NsKGyyT4bPYEgYaV2VScoJPPC2vXurETlIlpLY0xiLKD/uuHjzFgSBGX5y5sp6tSoG/S9tPkFiIyWwswCn93I7K6gXsgmU3dbE6MD/MdKH4OSmMSdpXXCMWYMRJiPbUHK4Ni19Tvvw6hR5KxNyrVZ2jkxs5CrmYXeArfIBcwBeLDSw376dt3lVDho0eJsVIxaQZ48RinHRy5TaZmBGpFmXhqKzpeQryztNPi8PmYEELeQFSMpXoi5UDTcLWFiCL0tocjY2C5seypGuVEhw7gKoubKS9+vgSfAVJS25y1/SuAeK1p0IYLuzEXFwL6ZlLC3A+FcrOIkJy65t1tb33HTruB4iu6YH0e4bJeOPGPIRpO5RCL2PqlcpHYR41PHyNxEQu2MGHXiQqK3i1yKM0yuacieTWITELiZ0kijRXZS65TIxBCKqtZmBLasAQKiw/I6EyMZJ2YZ2tFAmeSxOgZtRHpxsaOsdNseHXEY1sU/FQ7Sgn+VAU+FS7Q5a4fC4UzYXDplCqYyRa+YgLv1G+57qsi1b5PbAUQ5PkkccIsUEvSYtpeSRjfM5AA4gAWFgbUzaG34BMuHEqSzszZVUA5S2hBI0uFFgGtpw1rlu2eWm0MYLvI6xm4sgMcfaLjVt40JNZ2zIuZkWQHpqQy20AIOlW+ljvWzcQyRhXvmBYG+/1mq8uKvQlya2hJNDzkhuWdrE7yBYa+ObyrcjkrlWmrz9Ks7nK9q1CQSCnCSqamnZ66pZZr1Wna2te5qimW9CAOO20dm7TecD9hixaUcBIB0vEjpDrJfqrI5XcsMLFhZYcGZR8pKmZZLFVCcIyRm1BI7veY8odiJNEyMLhhu+B7D21yPavo+mQnK2YcL3v50asCbvck9Zrb2djUjgyMqtmJY5gpOoAG/doPfVWXk5Mu9aaNiScRQjZ54wc0d0P0SRUf6RY+uFftYdL7S2b31I2x3FRNs5xwqSRMQh4unlIvkbEDxNTIWPqsj9zZW+y9ifC9UWwrDhUZQjhTtWNNsW6mzKQeojKffXv6UtvBFUIsY6iwY26t6/ZOlSrjx7SL3rdD5Do+6tdhh+NxmdAOoipcCjCMBBeSVwigbzqFAHexqpM6EdAEddyD4aAdtFno4wok2hggdwZ28VWZx71FHzU3sZ6N4cNhi0geacAFyC4RSfZUqNO9vdQ78iaNQ65jEQD0/WUE5Qb7mXMQt+BIB3gnuWLdI8RKgBaJlGeFgWDmxu6Mb2aw3HTSg7bGGwqwM0OdUYXOGmHSGYMMyMCRldQyHXh2U4HKtqYbKwkTS+/sP5++up8jPSHM8C9O7JZWDBWv1HUdnmDXOMVDYPGTfKSAesDVW8VKnxqvyY2lzU9ibK3RP3HzAoid5PLdnQrIsbA9akfA1h4zbCDVMOjd7OBff1mhKbaNhcE27QQPeKk2TyuWB8xEcv0WDEXH8ta1NZeVZE8UcGDw8k76FVCuygk3BYXsRYkggEWN6t7e9KD4SIkIFlJKrHYLZh62bLwHZ2br1lYz0nNzpljiiilIy85HEQ9rW9Zzbdpe3Cgjb/KEEdEh5G1ZyM2XjYE7zc7+/wADViztD0n7UxF/94kQHhCojt9ZRm8zQ7i3mlOaaRmPXLIXPvJNVGxbHexPeSabn76yRDyM5Nx4zHQ4eSRgjl87IACqpG8hsW/ktu413TZXJLZsNlEBlKISrYnPN6qhtEboLoy65faHHSuGej7bUWE2hHPNnWNUnBMa5nBkhkjXKDpe7Cjvbfp3UZhhMKozWvJiTzhNjmBESHIpBt7R9UdQrUsFlR+mrbJePBqQFUNOVVQAAMsAtppxPAb+OhIHyf2NJiZBc5I1KljxOtwAOJNu6tCXHYra0okxUxyoMqnIoCi4usarYL392+inZ+FSJAiCwHmTxJPE1nly9GRu4KQIoVRZVAAHZV9JqxInq7FNXNtp89Sqlz1KoDJacKQWnAV1BpFRvUxprCpKE0V6zcTgAeFbjJUMkVSCuI2Op4Vnz7EXqoyeCqsuErOHQPPsMdVUJthDqo7mwVU5MFQgFNsPsqjNsXsroEuAqlPs+pY53idiDqrIxOAZO6uk4jZ/ZWPjNlg8KQBKLOQWPEWKw7k2CSgMepW6LHydvKsrH7GINxVXZ8uR7Hj+fx86oq+h9u7WyS/tkKCVTHcajcbkHdmsSR3VU2HsZZ+ewuUBTHK4ayi5zwlChBNx6zX01Y3AJN7nJfa8G1NnCCc/togtj7Vx6ki9vX4ioMFh8ZhcUJhA0kSqUYKVHRYWuCTwIU27NNTW2XItsxGOUhvW5tAe9C0V/KMUK4n1j3n7qMOXG1FmxkzrYKMsYtqCUFmN+PSLG/bQXK9ye80Uw+PGOvqsw7iR8KT4xzvZj3sTUNKsl6TXq243ptKpH5h1eZ/ClzvVYdw++mUqk9LE17G1iNL9h3GvAKt4XAknUVIVbLxt1AAsLbhoB3VtxTUN7Pw5WtyE0JpxTmrKYms2M1ZRqyV8YqlVTNXlSdfGHr3maulK8yV1ZUGhpvNVfMdec1SmY8NRNFWo8FQPDQWcYqieGtEw1G0VSZjwVWlwtazQ1C8NCYkuFqlLhqIXw1VpcLRhDGIwtZmIwVF02BqhNgKCC8XgOysDHbHB4V0LEYCszE7MqGA7Zu1ZMI4N2AG5l3jrv2dm6t7aHpNmeExiaykWOW4PxsPAV7NsqsrFcmEOtrd2lOjAzjMXfQd/jVOiGTkvbiagbk6RxNWpi0q1TsMjrpy7E76NTIpVursUdVTx7JA4Vag+sBPCrUOzCd9b6bOqdMFVqZWF2UBWrhsIBVmPDVYSGpPI4BVlErxI6nRaCekfbUg0pqJ1VMooRAilUgjFKpO3E0y9OIppFdNDwmkDXhFeg1I4ioylSilapKzw1C0dX7U1o6kzWjphiq+8dRNHUlIwVG2Hq8VppSosqTCVVkwlbjR1C8NBD0uCFUptmiiWTDiqsmHoQXm2WOqqUuzeyiySEVUlw1RCUmzuyq0mzx1UUyYSq0mEqAWfZ3ZVdtn0USYKq74SgYGzgq8EFq3nwlQPhakyxHT1SrZwtN5mpIlWpVSvRHUgWpPFFPApBacFqT1alBqMCnAUJJmpU2lUncmpprylXQE1MNKlUkiU6lSqT2vK8pVJ49V2pUqkjam0qVSNamNSpVFBJVeQUqVBUpaqyUqVBVnqvJXtKpIGqtNSpUBWeoJaVKpKzVE9KlQHnCvaVKpPRTqVKlPRTkpUqkVKlSoT/9k="/>
          <p:cNvSpPr>
            <a:spLocks noChangeAspect="1" noChangeArrowheads="1"/>
          </p:cNvSpPr>
          <p:nvPr/>
        </p:nvSpPr>
        <p:spPr bwMode="auto">
          <a:xfrm>
            <a:off x="63500" y="-8969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220" name="AutoShape 4" descr="data:image/jpeg;base64,/9j/4AAQSkZJRgABAQAAAQABAAD/2wCEAAkGBhQSEBQUExQVFBQVFBQVFRUVFBQUFBQWFBQVFBQVFBcXGyYeGBkkGRQUHy8gJCcpLCwsFR4xNTAqNSYrLCkBCQoKDgwOFA8PGCkcHBwpLCkpKSkpLCksKSksKSkpLCkpKSkpKSkpKSkpKSwpKSkpLCkpKSksKSkpKSwpKSkpKf/AABEIAMIBAwMBIgACEQEDEQH/xAAcAAABBQEBAQAAAAAAAAAAAAAGAAIDBAUHAQj/xABMEAACAQIDAwgFCAgDCAEFAAABAgMAEQQSIQUxQQYTIlFhcYGRBzJCobEUUmKCksHR8BUWI0NTctLhM6KyFyRUY4PCw+KjJTREZJP/xAAXAQEBAQEAAAAAAAAAAAAAAAABAAID/8QAJBEBAQEAAgIBBAIDAAAAAAAAAAERAhIhUTETIkFhA4FCcfD/2gAMAwEAAhEDEQA/AOpQ4gVK2MFAe1Nv5RoTw01qPZ/KvXXXvrfS5rheclx0BMVenvILUIpyvA3LUGK5WMRpp3b6ye0Gcs4AqWEg8a5xi+ULta4a19NavYPlBKV0UHvanrVOc0cvIOuvUkFCK4vFsLjm199Ry/Lf4iju0+6jr+29GZxAvTxIK58kGJZ7GQ+LED/LrWhHsFvbnY/yqP8AU9zReE9jtfQvfFIN7KPEVA+1oV3yoPrChf8AVyIcHb+Zz91qlXYkI15se8/E0dZ7a2t79YYP4gPcCfgKry8scMpsXNx1KazG2dCf3ak/yg1WxOx4uMYXyX8Kpx4jeTQxHLqDgHPhasablEJGuiOe4X+417hxCjHoKerNr+NXkmLmyjwC3Hwrf2z4g838ss7VcfumHfpTflsp1EZ8SK0lwbcej32H3ivFyhelJGviCfderZ6GMx55vmAd5qB8TL1L51oT7VhyGzszW0CpYX7zash8a7eyfI0y/pi5PytFpfnL5H8KheZx7Y8qjvIfYf7Jpr4eU+wR3lR99Ws6mR3O97DsB/GpJYbC/OMfKq8eAb2nUfWFSSQxqP8AE9w/vVbSqzMODGq5m7a8x0gI0JPl9wrPUk6Wp+5i2tLne34VZiwLNawfyUDzJFN2VsN5GGoXt30V4fk6AOlNIexAq/6Vv76vLUntkbP5Nl9W6I6y97eAX760l2LhkQgzHMR7MTt8BWhFgIoukI55CPpO58i1q9xG33GgjlQfSCj3Ak0Y6QD4rCqrkLci+hKkE+FRywt/Ddu7MvwFbcsjyvojXPFUbz3V7+rOImfVpFHAWI069bVrWPpMERv/AAW+3J+NKiX/AGdS/Pb7VqVPaD6NBGPw2QC3Hv8AxqtC9q0sZka2oPdcVEkUY32+PwrpLsys8pN8PI8TaphjtKgmlT2RftOlME4turneHnwPKVsSx31p7OnIFZHywDgKemJlb1AT/KpPwrfXw3wknyN8PjwFFyBrU2N5SQooLNr2f2oBOExTfu5z9SS3wrz9WMW37iTxGX/URWZ/FPzXXlz8eIK35YRZgRc+H41PFytztoD3UNYXkRiz+7A73T7iaItkch51ILmNe4sx+AFXLhwnwzOfL0IdnO8o3Edugq4Nkk7/AI1JgsA0YtmHw++rKL1nyrl1a7IfkIHD3mszH4IE3yX6uPuvW5pSUDqpxBjBbIzNdoyO8gW8BWo+HKiyj8+Valj1AVG6E+1buA++rBoZxmyMVIeico7Xy/CoByRmPrNH4lj91Foh62Y+I+4UjhlO8X771oBT9W2G+aIede/oYccRH4Kx+L0TjARj2F8gaesCjcqjwFBC36vKf34PdED8SafHyYB/eP4RIvxFFgr3NUgz+qS21eb7Sj/SKqz8k4+Ikb6zn7hRgWqJqYKCG5NRj905+qfvenQ7DjG+CQ+IHwH30X3p6mkMLDQZT0YLdpzmtJJJfmj7J/qq9XjGhMpsTNrputuW9ZOOxWIO4S2+iI1+OtEIkJzAbxbqH3VQnw05Fs6jvJP3ClS4DsRLKzXZ5ifpOx+FM5uRtC89urnJAPjRhHgJR60gPcg++vXgtvY/CmRXlaDP0Uv/ADD/ANST8aVFpy9Z99KnawxpvR0x1DAHtdbe4UsP6OT7Ukfhzjfdajc3pLf8ijy14CqejeLjJ5JVuHkFh14sfqL99EWvb8KblPV7zR/aUcPyfiQWAfwyj4CtLD4YLuDeLmksZ6vfTkRuoUY1DmhHUPEk17zK/R8v71BJtCNTZpYlPUXQH40xttQccTCP+pH+NZaWCFG63go/Cm3qBNs4c7sTCe6RD8DVtHU6gkjrAuKRlMVe81IqdlIYhfpeQoY5S4vazORgRg0jto0zSvKTx6IUIv8Am+6oyCnJ2U1IjQeke0ubXPJK0hUZjG+BRA1tcobCsct+01ibCO3FMnyxpX9TmzA+AS3rZ7jmXv7PVuO/geTkdMMVRPpQb+k8WB0v0gP+lgnHvwyfGq55YTobM8n/AFcHh2PlDi1Puq1dRtmqOSYjcPfQdifSU0MZcpDKFFyObxeFbTfZnjkiv3uO+p+TXpn2diyEZzhpDoFnAVSeoSAlfMrT2HStyLETsx0UC+mjE2+FaSoeJq08fZUeQ9VOimAV7apAlLIeygYjIqJhVloz11TmiPzj4UwV5anc4BvI8xVB8MvFie8mpI40tw8hWsZ1c+Vr1+QJ+FRzzX3Kx7rD3kigfl8UEV1kkWVdUKBiSeo24Gudw8p8eu5px+e2tThv5c+X8t43M11afZ8nPtIWxCiw0WaJQLcTVrDzWbK2JmB6mMJ94SuRvyv2gf3mIv1WBquu0se7XyTsSRrzX4LT0/a+rL/jf+/t3NHS3rlu0n8ABXhkQdVAmwsNimtmim4bwwHwoqOzZ+EJ8z/TWb4dJ5aHyleulWUdlYrhAP8A+j/0UqNOCjMOukHFVhjJ/wD9ceDH7xXvymf+JAO6Jj/30bWsi1npy91U+exH8ZB3Qf8AvUWO2i8ETSy4jorqRzSre2pGY3toDrwo2nFnaW2I8MheVljUC5ZjYCg3a3KyHEKGKY2SO2hT9hGe0XZSe81z7lFyifHz5pCebv0E1sgNwGIOmc8OoeJq7LymzExL0UUZmNxYAHQEDjoT4Cgy+cFeB5SQJGsSQzovqKuaJn1bLdnIJuS28tfeb6GoMOBhzI2GimjaTJnMkS4hTkDBd7aAXbd10O7I28mZS5EQDM9zdr5VyRoQBdQqyE95broxwm0ecJKyq4sNx01Jtr1+FGm1h4zbmJAJeDCSqN/OYNl/tWNLygiGrbNw6n52HkkgYeMTA0U7fe0YXNcSMBYEWtcA7j9IeVUNnxERKzro921AIPOMXFvBhSN8aGsVy8ljIOGnxWHtvjmkbFwnu51WYDxPhRLsX02nmiMTCpkXdJE4EL9WYG5jbs+G6o8ZsGGQeoovxXo/CgXlHyRaA50vY6X7/ZYbiD5Hd3uKcpXQMR6bGG6GId5kb+mmf7b3bSPDKx7DI/uW1ciO1GHRIiiCKcuWFSWOmgZgzAnfvtvqm+0ZJCAzu1zaxdiOHC9qzrWOvYj0xYv+HBH/ADjIf/klFVH9NWKGhmw47BGz/wCkEe+gLlJhsNhcSYUR3MTssudgoYgWKgAXFjxvw3UP4iUMxKrkB3KCTbxOpo7GR0zE+ll5Dd1hl7TgoG98hB91Nw3K9pOkuy8LKD7XySFQfFFIrmYiNgbGxJAPAkWJF/FfMUfejTatpGwkgBzXeK7AWYC7Lc6agXHap66pRylzwIW9KONwxUDDCBTuXPM8ZHUoe6qexbd1F3Jj0zRyDLjE5s/xkBMffIly0feCy9ZXdWZLgwwKtErKdCGcEHv1FDG0+SLxkvBqo15vnFLr/Ic127t/fVWZy9u7x7ZRlDKkrKQCGWMlSDuIN7EdteHaw/gzeSj4tXEuR3LObBm0ZzRE9LDscqMeJiP7mS/1G4gHpV2fYm3IcZFzkLE2OV0PRkifikib1b3HeCRrUf8ASU7VP/DyecY/7qgk2r14dvF0/GtBlsN7eZ/GqOIH0n8//atSRi2qh2wOGGHiy/hUibUfhhkHe34JULL9KT8/WqeNB9I99q11g7U/5XMf3MPiWP8A216cViBujhH2/wAKkWMdX58q9aL6P58qOsPaqZ2tir2yxjts1vjTTtXFdcY8B97VYXDi56P58qTQfR99XWDtVcY/En94g+qn9VeHEYj+OvgqVPzP0fea9MX0R+fGnrF2qoZ5/wDiPcn4Uqs812D8+NKrIu1WLdo/PjSF+sfnxqwYut0Hj/emdHjJH9pfxo7Q9aaq9ZrnnpD2jz3MRqSEaRtPnCJDJY2PFwvgtuJox5V7XTD4OSRXVyMgspUmzOqk6dQN6CZpMLiIY7m7RWKDNkcEjKT2jU9Yq3WpMB02OUCQFYm5s2Lt0bnioyDNm0PXuN+usJtFylsjSsWYnMQoB0W6i9tw7gaKtpcgA4Cx4lwB0ikqrJcsRfp2uDqo3HdVR9gYqEv+yWVDa+Q5jZRYacdSxsQN++iqTGSuAky3Cu4UNd4/2gGbjeMMDooO/jwq5sPbiwKwZQzEg+sycLZScnXr461UQxmTpK8cgsVFipUDW3UDck+NWZMOHHTOcgWVmUBwLWtm4+NGJsHa3OqrZQlidA2YGwY3vbu8q0IdoyNCFSRHXIiZMuYdEDUMp0NwPfpQxA4QZRwv43Bv8a39lYuARguxDhtCykjcCFOS+hGh07ala2YHOXXXtpuJRXRkYXVhYj88au4PH4aRejIi9hZQRbsPxqpHtjDMSOcy6kdNSoPaG1Fu+1a1zxyzlNsErm4sh8xvB8Rr36UJKbG/VXcuUez4yiSZlKswiLKQwOYEqbjqIPma5Pyp2IcPMdOix8jxFZ5O3Gs/H4p8RLLMwGZ2aR7aAF21sOq7DzqpXoNeVhtP8o/ZZPpl/wDKAPvqbD4pkKSobPGwIPUQcynzFUq9FSdZ/XGEwmcYV+aFsz58qhmtdEDyAuQTbojhVnCctcE5ABjBPz2mUdxZiFHia5EFcgDWw1A1sL77CnJh2GtMZsldq2pyaWdeciEaSb7rKrJKPp9M+DD38MnYu0psPPdGMOJj6PS1V1381MAbOh4EG4vdT1hfJ7bs+Hb9kSVJ6UZBZG8BuPaNa2eUHKkyKrNAI2Xc5Zr2O9SCouNfDxN9MSWV23YHL8YoshheKWMKZFLqVAa4zRsNXQkGxsO2x0oikFxcMbEXGh1HCuE7COIxkd4oJxJGLxzLGcoLaEFnsrIbDMpOo13i46Ts7aO0eYjDthY5QAvM5lZxYADUEgmrcNmiNgfnnyNPiHaT4UOPiNqH+GPqp94pubah9tR3CP8AoNPf9Dp+xYI/5vz40jB2N7qEvk+0zvnt3ZB/46adm7RO/FOO4r+Ao7X0es9iwQa7jSOFPzTQg2wsef8A8yTz/Cl+rmNO/Fyebfcau19LpPYtOEPzT5/2pfIz833/ANqEjyUxJ34p/N/6qb+pUx34hz4v/VV25eh0nsXfIz83/NXtCP6iv/Hf7TfjSp3l6XSJ/wDZ1H/Ffyj/AKa9Ho5h4ySnxj/oo1GGpy4cUfa35c05Y8m4sHg2dSxLskXSKkWc3O4DXo0NbM2OkpNhzZUXLq2W99wKm6nXrFdB9LWELbMcqCckkT9EXsA1iT2DNXONhbWOaMLvN76A3FrHwq4/lrlmT22G2ROgPNvHILcboTZhbUXX3Cm4nas8coMijmbBSObk51ZNDmzAsmT6w9xrcweJVxcanS5sdNbb+vzq3OI2UAr011zHQ9w00rbDCh2hFMvSCuNxuBIPtC9vOmT8mIH9UZP5Tp5Gs7a2PySlZYI2I9V7FXK8CrjpDz66ih2ut9HkQ/SKzr5taT/NUDMd6PpL3ilRuNmOU9VrnT31hbY2Ri4EAWFiM4LEDOAADexB7qLF2xIQQrx5itlceyeBaOVl6+DnjT9lbckjGTGOqyA+vzbxI6nd0mAUN12NtRajFjA5ObFOLlEQkWNit7spYA3UWIBB3tRSfQ9J/wAeo/lw4A98hNVts53aObDFMy5gTewYMUIOdQb2Ke+qofasl7TYYfXmP/joxYpcseTP6PRWklWZXuCUXKwI11W57SD9E1TxOz12hs8MPXW6Fu1QCreIK++sflNyLx5m55pFlZ7BmUsAgAFlOYer4d9r10DkXsNlwciOyBmKFddLouU30AFwRu6qi4PJs11cowsy76cdn23sB9ZfxrqG3+TkinNLhs8fB8udbfzLfL40PjBwezGPAKT5EX8jWcOg4Qr1hu7MfgtXcNs920VG8AR8RRQhQeqQOwoB8L09y5Fg2n0WsPL+1OLWTByZkOrmNB9N7e61zV+PZmGiAz4sX/5WGVj9uW2tTLh4/bWQHrvceXR+JrS2fiREbwtGp68iK32nX76gt7DXZDAc++NN+MxZYT3cxpaj3A7HwLx//TzBFJwlhSGaQfzZwWHmDQg/K7GBf2h5xP8AmRI6HxtY+dYmNxEUpzczFG/z4c0Z8AGsPC1PgDCf0fYydz8o2rKyXNgsbBreMll8jWjs30TYCJg787iGBveaS63HWqBQe43oBh2zio/8PFS2+a7lx5nWr2H5e4uM9Nr9pVWHmoBp8Ly6aNjGLXDTPEP4bkzw9wVznQfyOB2VOm3ZI/8A7iPL/wAxCXhPebZo/rLYfONBmz/SUG/xY9PnRn/tP40R4DlFFN/hSAn5p6L/AGTqfC9IEeHxyMAb2vqDoykdYI3jttV1IQRcNcdlBTSBSTGQpvcr7DHtUeqfpLY9d91W8Htm5tco43i/vDe0PyQKrKdFnybtrz5OOusuHb9tH17RofKtSLEKwupuDxFZ8nwXMCveZFOvXtG0m8wKVPpVbUV69DU3na950UYgd6VMK5wiSoSDFIL2voHGW5+tlH1q4Jyo2yyqoUBHJOZl00FuG7jX1RiIklRo3UMjAhlO4g7xXzX6YORsmCnQ2zQOWEUg8DzbcQ494sRxAvghzYnKLFq37Ms4G/h7xXRuT3LhmGWS56w3rDx40FcndhT4gOIMiRQ6NI5IDOd4W28/dapXkaN7sBnQ62Nw67iAfPtBplwV1idMPi0AYi49U3sy919/dWFjOREi6xsGHUeiffp76GsLtxDuYr2OLjwZb37yBW1gtuuB0HuPosGHiBe3jWwo4nZ00R6SMO22nnUK45l3EjuJFE8PKo6Zgre7gaUs+Gl9ePKetbfd+FQDC4kXuBlb5yXjbxKWv41eg2vIvqyk9kihv8y5W8yauycmIn/wpQOxtPz5VRxHJiZNwzDsN6E0ouVMgHSjv2xuCfJrEeZq7hOVMW4tzZ4BwU+OhoUMbpvBFTx4nSx8juqLoGC2qQOi3kfyDSxWz8Lif8aBGPzwMj+JWxPnQhsnDpnUp0WPsqbKQPWLLutb39xo42Xg7rmOo6r637bcKkGdpei5GF8PMR1LKM6+DizD30J7V5FYrD3LxNlHtp+1j8Suq+IrrmIxvN26OnZoBV3A4wOOibHqNWJwBGcbibdYNx49XjUiz33gHwsfMV2na/JnDTt+1hyv/Ej6Dd5I0PiDQjtb0YyLdoWEy9WiSjw3N8aEC4JgpupdD1qxH9/fVrnmbfkk/mUK32lsT4mpH2BIpsVOnAixHeKs4fk/IdwNSZkkVvZK+Nx514FoswXJWU8DW7g+Qmb11A7dAasTm64O5uBY9YrV2dsp2I0PeKONtYHCbOiWSYM+ZgihQNWO4Ek2A7TQriPStl0gw0UfUZGLHUGwIUADpDKddCRvBq8RLybJknMausgkyEsWQkLZsoUy2s9xYjfvPVV/9X0w4zyzJEOtnCD3mszkt6UnmxPMyiOzo5RlUoQyjMoIzG4K+RU1x7H7XeZzJM7SOSSWc3PE2HUNFFhpvqvIyO+YLbeHmVuaxCS83oxQ3OoJA7Todfwq7ya2+rStGpuLcNQCt/a9o2B13aWGbKWPKfR/tFcPg553fIBiIVBAzHoxys1hxNyunG/DfRbyVMzYgSlRFCOcIXOHaRmzZnzCwZQMxz7goXvNtqx08Y2njG1jrNTudo7LGz8tpVjc9XtHY4JrV5pWYMaad8vPVWhjQBFCnpO2CuL2dKtwGi/3iMng0ILEeKZ1+sOqtpsZVfEkOpU7mBU9zCx9xq8Jzv0ebLhOxICwIeSWRw6i5VhIwBK+0CEAI6qwOVexoVgMsJ9tiUNg6m5D6AkNGbEq3YQbEWrQ5FYGX9GuI2ImwMzo6b7qJSzG3Zmf7NXNp7LR9nYuQZf2LjLlFiA6vnVjxFmXTrS/GhOUwSnW2pTQgbyu8Edo1HcOwVZjxANiNeo/gayMNtUwYjOAGtoVO4j7j21an2nHIxZCIiTcowOW532ZRp5AVSlsptNxbpE2+cc3x199W49tHiv2Tb3Nf/VQ4ZWAuVuvFkIdfEru8a9j2gDxpAvh24vXb+YEe8XX31q4Xbpto1x2G4891AaYwVIs4vfcesaHzGtIx0X9LBh0rHwqGZ4yD0RuNBMe0nG5ye+ze86++rS7bb2gLcSCRpx0seHbUsESbWELFlsDbv0rMm9KPNubWNuAUke4isjlbtNMn7IjpdWfTW3ti46+PfQbhcMZGsPE9QrNpkdl2T6Y4mssoB7zr/mt8aPOT/KLCYgjmyA3zdx8q+eI8BCNCLnrJ1pww8kJzwO2muW+7tH9qtqx9WmMMKw9s4psMFZbHM6x2bRbvexY8Bp4mw40B+jv0uc7lgxR/aaKj8WO4K/b1Hz11rpeJCTIUdQ6OLMrISGB4EEa1qVn4Du1NsKGyyT4bPYEgYaV2VScoJPPC2vXurETlIlpLY0xiLKD/uuHjzFgSBGX5y5sp6tSoG/S9tPkFiIyWwswCn93I7K6gXsgmU3dbE6MD/MdKH4OSmMSdpXXCMWYMRJiPbUHK4Ni19Tvvw6hR5KxNyrVZ2jkxs5CrmYXeArfIBcwBeLDSw376dt3lVDho0eJsVIxaQZ48RinHRy5TaZmBGpFmXhqKzpeQryztNPi8PmYEELeQFSMpXoi5UDTcLWFiCL0tocjY2C5seypGuVEhw7gKoubKS9+vgSfAVJS25y1/SuAeK1p0IYLuzEXFwL6ZlLC3A+FcrOIkJy65t1tb33HTruB4iu6YH0e4bJeOPGPIRpO5RCL2PqlcpHYR41PHyNxEQu2MGHXiQqK3i1yKM0yuacieTWITELiZ0kijRXZS65TIxBCKqtZmBLasAQKiw/I6EyMZJ2YZ2tFAmeSxOgZtRHpxsaOsdNseHXEY1sU/FQ7Sgn+VAU+FS7Q5a4fC4UzYXDplCqYyRa+YgLv1G+57qsi1b5PbAUQ5PkkccIsUEvSYtpeSRjfM5AA4gAWFgbUzaG34BMuHEqSzszZVUA5S2hBI0uFFgGtpw1rlu2eWm0MYLvI6xm4sgMcfaLjVt40JNZ2zIuZkWQHpqQy20AIOlW+ljvWzcQyRhXvmBYG+/1mq8uKvQlya2hJNDzkhuWdrE7yBYa+ObyrcjkrlWmrz9Ks7nK9q1CQSCnCSqamnZ66pZZr1Wna2te5qimW9CAOO20dm7TecD9hixaUcBIB0vEjpDrJfqrI5XcsMLFhZYcGZR8pKmZZLFVCcIyRm1BI7veY8odiJNEyMLhhu+B7D21yPavo+mQnK2YcL3v50asCbvck9Zrb2djUjgyMqtmJY5gpOoAG/doPfVWXk5Mu9aaNiScRQjZ54wc0d0P0SRUf6RY+uFftYdL7S2b31I2x3FRNs5xwqSRMQh4unlIvkbEDxNTIWPqsj9zZW+y9ifC9UWwrDhUZQjhTtWNNsW6mzKQeojKffXv6UtvBFUIsY6iwY26t6/ZOlSrjx7SL3rdD5Do+6tdhh+NxmdAOoipcCjCMBBeSVwigbzqFAHexqpM6EdAEddyD4aAdtFno4wok2hggdwZ28VWZx71FHzU3sZ6N4cNhi0geacAFyC4RSfZUqNO9vdQ78iaNQ65jEQD0/WUE5Qb7mXMQt+BIB3gnuWLdI8RKgBaJlGeFgWDmxu6Mb2aw3HTSg7bGGwqwM0OdUYXOGmHSGYMMyMCRldQyHXh2U4HKtqYbKwkTS+/sP5++up8jPSHM8C9O7JZWDBWv1HUdnmDXOMVDYPGTfKSAesDVW8VKnxqvyY2lzU9ibK3RP3HzAoid5PLdnQrIsbA9akfA1h4zbCDVMOjd7OBff1mhKbaNhcE27QQPeKk2TyuWB8xEcv0WDEXH8ta1NZeVZE8UcGDw8k76FVCuygk3BYXsRYkggEWN6t7e9KD4SIkIFlJKrHYLZh62bLwHZ2br1lYz0nNzpljiiilIy85HEQ9rW9Zzbdpe3Cgjb/KEEdEh5G1ZyM2XjYE7zc7+/wADViztD0n7UxF/94kQHhCojt9ZRm8zQ7i3mlOaaRmPXLIXPvJNVGxbHexPeSabn76yRDyM5Nx4zHQ4eSRgjl87IACqpG8hsW/ktu413TZXJLZsNlEBlKISrYnPN6qhtEboLoy65faHHSuGej7bUWE2hHPNnWNUnBMa5nBkhkjXKDpe7Cjvbfp3UZhhMKozWvJiTzhNjmBESHIpBt7R9UdQrUsFlR+mrbJePBqQFUNOVVQAAMsAtppxPAb+OhIHyf2NJiZBc5I1KljxOtwAOJNu6tCXHYra0okxUxyoMqnIoCi4usarYL392+inZ+FSJAiCwHmTxJPE1nly9GRu4KQIoVRZVAAHZV9JqxInq7FNXNtp89Sqlz1KoDJacKQWnAV1BpFRvUxprCpKE0V6zcTgAeFbjJUMkVSCuI2Op4Vnz7EXqoyeCqsuErOHQPPsMdVUJthDqo7mwVU5MFQgFNsPsqjNsXsroEuAqlPs+pY53idiDqrIxOAZO6uk4jZ/ZWPjNlg8KQBKLOQWPEWKw7k2CSgMepW6LHydvKsrH7GINxVXZ8uR7Hj+fx86oq+h9u7WyS/tkKCVTHcajcbkHdmsSR3VU2HsZZ+ewuUBTHK4ayi5zwlChBNx6zX01Y3AJN7nJfa8G1NnCCc/togtj7Vx6ki9vX4ioMFh8ZhcUJhA0kSqUYKVHRYWuCTwIU27NNTW2XItsxGOUhvW5tAe9C0V/KMUK4n1j3n7qMOXG1FmxkzrYKMsYtqCUFmN+PSLG/bQXK9ye80Uw+PGOvqsw7iR8KT4xzvZj3sTUNKsl6TXq243ptKpH5h1eZ/ClzvVYdw++mUqk9LE17G1iNL9h3GvAKt4XAknUVIVbLxt1AAsLbhoB3VtxTUN7Pw5WtyE0JpxTmrKYms2M1ZRqyV8YqlVTNXlSdfGHr3maulK8yV1ZUGhpvNVfMdec1SmY8NRNFWo8FQPDQWcYqieGtEw1G0VSZjwVWlwtazQ1C8NCYkuFqlLhqIXw1VpcLRhDGIwtZmIwVF02BqhNgKCC8XgOysDHbHB4V0LEYCszE7MqGA7Zu1ZMI4N2AG5l3jrv2dm6t7aHpNmeExiaykWOW4PxsPAV7NsqsrFcmEOtrd2lOjAzjMXfQd/jVOiGTkvbiagbk6RxNWpi0q1TsMjrpy7E76NTIpVursUdVTx7JA4Vag+sBPCrUOzCd9b6bOqdMFVqZWF2UBWrhsIBVmPDVYSGpPI4BVlErxI6nRaCekfbUg0pqJ1VMooRAilUgjFKpO3E0y9OIppFdNDwmkDXhFeg1I4ioylSilapKzw1C0dX7U1o6kzWjphiq+8dRNHUlIwVG2Hq8VppSosqTCVVkwlbjR1C8NBD0uCFUptmiiWTDiqsmHoQXm2WOqqUuzeyiySEVUlw1RCUmzuyq0mzx1UUyYSq0mEqAWfZ3ZVdtn0USYKq74SgYGzgq8EFq3nwlQPhakyxHT1SrZwtN5mpIlWpVSvRHUgWpPFFPApBacFqT1alBqMCnAUJJmpU2lUncmpprylXQE1MNKlUkiU6lSqT2vK8pVJ49V2pUqkjam0qVSNamNSpVFBJVeQUqVBUpaqyUqVBVnqvJXtKpIGqtNSpUBWeoJaVKpKzVE9KlQHnCvaVKpPRTqVKlPRTkpUqkVKlSoT/9k="/>
          <p:cNvSpPr>
            <a:spLocks noChangeAspect="1" noChangeArrowheads="1"/>
          </p:cNvSpPr>
          <p:nvPr/>
        </p:nvSpPr>
        <p:spPr bwMode="auto">
          <a:xfrm>
            <a:off x="63500" y="-8969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222" name="AutoShape 6" descr="data:image/jpeg;base64,/9j/4AAQSkZJRgABAQAAAQABAAD/2wCEAAkGBhQSEBUUExQUFBUVFBQUFBQUFRcXFxQXFhQVFRcUFRYYHyYeFxwmGRQVHy8gJCcpLCwsFR4xNTAqNSYrLCkBCQoKDgwOFA8PFSkYFBgpKSkpKSkpKSkpKSkpNSkpKSkpKTUpLDUpKSkpLCksKSwqNSsqKSksKSkpKSkpLCkpLP/AABEIAMABBgMBIgACEQEDEQH/xAAcAAEAAgMBAQEAAAAAAAAAAAAABgcDBAUCAQj/xABJEAACAQICBQcHCQYFBAMBAAABAgMAEQQhBQYSMUEHEyJRYXGBFDJCUpGhsRZTYoKSk8HR0hUXI3Ky4TNDg6LTY6PC8CREswj/xAAYAQEBAQEBAAAAAAAAAAAAAAAAAQIDBP/EABwRAQEBAAMBAQEAAAAAAAAAAAABEQIhMQNBEv/aAAwDAQACEQMRAD8AvGlKUClKUClKUClKUClKUClKUClKUClKUClKUClKUClKUClKUClKUClKUClKUClKUClKUClKUClKUClKUClKxzTqilmYKBvLEADxNBkpXHm1vwa78TD9Vw39N61H5QsCP88eEcp+C0EjpUa/eNgPnz91N+in7x8B8/8A9qb9FB35sKrMGzDLezA2IvvHaN2RuMq+c4y+cLj1lGfiv5e6uGnKHgD/APZUd6uPitbUWuWCbdioPGRR8TQddHBFwQR1ivVc6PHwObxzR7R4pIhv3gGxrZGII84Zesua+Pq/DtoNilfFYEXGYO6vtApSlApSlApSlApSlApSlApSlApSlApSlApSlApSlApSorrrrkMIvNx2adx0RvEYPpsPgOPdQZtbNdY8GNkDnJmF1jB3D1nPoj3nh1irNZdZZJQGxk3RvtRwoB2i6J7RtMfGtXSOO5hDNKTJNKSUVjcu3F3+iMu/IDs5MOiJDIz4lZOdNiQ67ssrpvGVrACw6q3IMEmmHYExQAKPSfac28LL8akOp0ImglmxAXZRiF2V2ckXac5b949hrjaYkCQtmDcWFu3vz3A1JdIweSaEKbmaJUP88zdP3M3sqor6HTeIckoARe9ubQ7N8wu69bI07iF86BT3xSD+lq6Gr+gJpI15qNmLXayjM9w3msvPSLdTfI2IO8W3jrqK5fyqI3wJ7ZF+INZI9akO+E/Vl/ApXfwWr+Kmj20imdCTZgrkG2RsbZ514xegJ41s8Uil2CLdGBO9ja4zyWg5HyigP+VJ7Yz+IrYw+s0SnotPGetQB/Q9ZJtGOvnRkd6/mKwthVO9E+yKDsaI15eDKHFOgJJ2ZA2zc5n/ABAVF6nGhOU6RTbFqpTZuJIlO1v3kA2YWvutuyvVUvodSPNt2rl/avmFllwdiys+Hckbja/HYO5XHVuPwYP03hsSsiK6MGVgGVlNwwOYIPGstVHqZraMIRdtvBynauLnmSTm6jfs385eBuRncG2o5AwDKQQQCCDcEHMEEbxWB6pSlApSlApSlApSlApSlApSlApSlApSlApSvEsoVSzEAAEkncABck+FBydatY1wcBfIu3RiT1m6z9Ebz7OIqow+0ZMTiGJAvJI53nsA6ybKB3Ct7Tulmx2KL57A6Ma+qgPxO8+zhXF08DPiIsDGbBSGmI9e21Y9ewlzbrbsrciN7U3RpxM5x+IUWU7OHjOajZORzyIT3uSeFS/S2OjjjMkwDBcxcBiWO4Le+Zrzg4FjRUUWVQFUdQHsqD6z6XOIlsp/hx3C9p3Fvy7B21pn1zXkfH6QhV9zODsjzUjS7lQOqy++uzyr4voQQjezNIR/KNhffI3sr5ya4HnMTPOd0aiJe9uk3+1V+1WPScflesEMO9Y5IYz3Rjn5Piw8KjX6uLQOi48Fg1UKF2IgZCN7MqXYk8cwaojGT7Ts53szMe9iT+NXfrpj+bwE5vYsuwPrkKfcTVGSdI1mC7OTjSMUmAiSNrtEuzIpyIa9ybcRdsjWxjP4ulIE4QQSTH+aUiJP9okqtdQMSYZNscJEHeGBDD4eyrK1bPOYnGT8DMsCfywLY2+uz0sxXT05ijHhpXHnBG2f5iLKPtEUwuiI1iSMojBEVOkoPmqBx7qwad6Rgj+cxCX/AJYg0x98ajxrq1kc6XVzDMLNh4T/AKafgKhWs3JyzYR0iKsBKZlhAPGMIQjE77KGt18asalXR+X9H41sHIUcFoXPSHEHdtqODDiOIHssvU/W/wAjKxyNtYSTOOTeIdrjf5snf6p7L23eUnk/EqviIVzPSlRd5PzqD1uscd/XerNEaS8nYwzZwsbg79gn01+ifSHj330fppHBFxmK+1Vmp+trYNlw8zXgawhkvcR381C3zZuNluF7biLWhFKGFxUsHulKVApSlApSlApSlApSlApSlApSlAqF8pemtiFcOp6Uub9kand4tYdwaphiMSsaF3ZUVRdmYgKoG8knICqH1vmlx2MadJ5I0sFjVdwRdxyIzNy31qsHSwzrh4JJ2FxGpYD1m3KvixA8ajGq6Azq8sgVi5dmJzLX2j7Sbd1e8VoDFSR82+Ld0JDbDDK67jv7f/bVoNqfON01/bW0WDrHpYRwEKw2n6Isb2B85sj1ZeNQfE9CMndlWgdWsSNzqfH8xWOTQeKIsdkjvFNMWpqDgBBo9GbLnNqd78A2Y/2KtVxq3pJzjjixfaEhm8ZHLBfshhXf0hrjjHwzweSxoGiMW1G7XRSuzkCTfo1GdGPLCjDmZGVyr9EZdEdE+xm+0agtzlK0orYSEIbiRuc+qEuP6xVXkdVZMbrKzoiukwEa7KhlyUXvYVorpiPjcd4NUTnUxI0XnJWOygZwgXeVBa7G+42tVl6mYUpgYdrznUyv/NKTIb/aqksJrBDzBTnFBY7GdxYMwud2616tXQXKJgRCiPiYwyjZ4kWBsuYFt1qnId6bpY6MfNwSOe+R0RfckldWopovWvCNiZ5PKYbHmo0u4F1RCxIvw2pWH1TXfi0xA3mzRN3SKfgawrcpXlZAdxB7jXqgVSvLHq3HEwkisC15GQW6JuASBwVrnxXtq3dMaWTDQvLIeio3cWPBR2k5VRmmtPRypLJiAzzzyrGgU2SFbg3N/OBHRAHUSd9WDh6u6cXZ5ie3NtkrH/LJ4H6Bv4XvuvVkaqa1SYZxhpmNj0YZGzz9GNyd59U8d2+142NERrgMNkDtxMzHrvK4B9g91cXQmlFceSzkZEpE7cM7CNzwG6x4ZDda2hf+h9KGRP4myHuQGW4SQX6JW5NiRa63uDffvrp1UGr+tBw38DE3IvZZHG0GBN9iTqYHjx7DU30XrQLgEmSMtYSC5aK9yBKfVyNn42PEEDNglFKUqBSlKBSlKBSlKBSlKBSlKCCcsGNYYIQpvnexubDYQbRue/YqD6vaMKworG5CgX+HutUp5WsQNqJWu1kJVALhmJIPZuArlaswbEaBrZZkDcN7EDsG7wrHz57z5TPHf6cf5+XC77+N+DRt7m247I+rv/3Fq9Nonsrr4ZCsSEIXJUEgEDM5neesmvhxTccPL4AH4V6HlcU6G7K8/sTsrueXDjFOP9M18/aMfEOO+NhUHDOg+ytfB6FzeMjNLMvaj3t7GDDwFSUaQh9e3eGH4Vr4rFxKySq6nYuHF8zE1tv2WV/qdtFcSTQBFasmgj1VN2miPpp9oVANYeUfyfEyRLhxIqNs7e0Rc2BNuBGdB5k1dU70U96itd9VY/mk8FA+FesDyoxSSIjYZl22VbhwbFiAMrdZqwW0UKCtH1Qi9S3cWH41jOp6cNsdzH8asttGCsbaLHVQ1WvyYI82WZe5v7VljwOLTzMZOvi36qsE6J7K8HRHZQ1XukBj5UCSYoyKDcCTaOdiL8eBPtrlro7EoyNaFyjh1DbRG0N1xaxHYcqtM6FHVWNtAA8KYuq4hmxWyqNEGVRsjZkN1A4KGNrXrBpfCPKkYXCFHW4eQSq3OAkkbS9YvYG+7Lus9NXgOFfToAdVDUA0bjmaPmsUrKyr/DdkZudUWGwwAJJFxY9WR3C7AQGMvk5idDGYizDaRvOR73y7BYjI3BFTHG6HtLGLb1k93N/nRtA3qYa38ByorHGqHDsNhQq2kJyUWFyQSd2/M138Hyj4N97tGf8AqKR7xcVCJtXT1VoT6BI4VMVceD0rDL/hyo/8rA+6tuqDk0Uym4uD1jI1vYLWbG4fzJnIHoydNf8Adu8KmC7qVXGieVdshiIfrxH/AMG/A1ONE6chxK7ULhrbxuZb+spzFQb9KUoFKUoFKVjxOIWNGdzZVBZj1AC5NBW/KhOPKYhv2YiTYE22nPV/LXG0fpJACGa3QcC9xvUjjXrS2kTi8S0trA2CjqVchft4+NdTR8JHCukSpNg5VZQVIYcCCCPaK2wa4kWE2enGtn3kLkJBxVgMieo7wey9daGUMoYZggEeNGWcV9NY7192qIGsTxKd4B7wDXstXhmoNLR8KgGJlUmOwUkAkxm+wc+qxT6nbXMxGqsEkr9KdDfaISUqt2PBdy91dHHtslZR6Fw/bG1tr2WD/VI41tGYddRUfXUSIMDz05sQbMytexva+zceFdg6Jj4Bh3O351lOIFeDihQef2WODyjuc18/ZzcJpfEg/hQ40V88uFB98jk4THxRTTyabhIh74/yNfBjq9DG0Hzmp+uE+Din8f1Ij3Mw+IrIuMFZFxQqjCJJeMI8JF/GvvlD8YH8GU1sicV7EwqDi47E/wAaEmOVcphYpe/RQ5W37q2BpCMbw470NZ8bJ/Gg75v/AM686Zw8ssWzDLzT3B2s8xxW4zHhS3I1xktktx4GkoD6YHeCPwoZIG/zE9teRgMQYo18psygh2CX2yWWxu3UgcC982BINrHJHo+f0pI2ze+1GLWJumyLZFd28gg9YqSpZJcl1rS6PibcyH6wrn4nVsHdY9xBrrwwqq2nWFyAc0jHS6TWJFsujsCw47XZWpiJsMP8tR3C3wrQjWM1cYeifZXN5h42BUsjAggqSpHiM6lTTw8Cy9zuPxrxJYjz2bqDMW+NMXUn1G1gfExMspvJGQCd20p80m3HIjwqTVVugdKjC4zav/DfoP2KxureBt4Xq0QaxVfaUpUCo7r/ACFdHy2482D3GRb1Iq5GtmAM2CmjXzihKjrKkOB7Vt40FR4DG7NSHCaVFqiEDVo6z6yeTQ9A/wAR7hOOz1tbs+NdNTEs1g5S4cELEmSS1xEm/sLHcg9/ZVa6U5V8dMzc24w6EkhIhuvv6TXO/PK2Z3VDncuxZiWJNySbkk8SeussWGY1ndXHcg1gxjm5xeI+9cfjXe0br1joDliXcerLaQH7WfvqJLhHt5xHurG+jX35n30Vdur3K3FKQmJUQscucU3jPfxT3juqceUgi4IIOYIzBHWK/KTF04/iKmeonKI2GYQym8JNgSf8IniPo9Y4b6us2LzmnrjjGbF04DzP5eA8PN8B10XHhhka52k2uLjeLkdvWviPeBVRnn0zbjWjJp49dcXEYi/GtNpTRXfbTprz+3TUfLV82jQSIaePXXtdPmo1tGm2aCVpp/trYTWDtqGiQ17ExoJxHp7trZj0121A0xBrahxpHGgmcukryw9hk/orqx4wGoHHjunGTwLf013sNjx10RJ0mqF62cr2FwhMcf8A8iUZFUNkU9TPn7BfwqE8o/KI5LYXDMQBlNIpzJ4xqeA6z4ddVksd6zqyJzpTli0hLco0cC33RoCftPc/CuI2vmkCb+VT/ay9m6uZFhDa24HhWddHdtRcdbCcpmMQ9NkmHVJGt/tLZvfUt0LyhxYgiPYMMrZC7AxknqJzB6gfbVeyaJPfWjiMIV7qvZi75MMwte+WVTvU3T52Vhk7o2PuQ/h7Oqql5Ndc+fHkuIO06reJzvdQM0Y8WAzB4gHqzsvBwqFuDmMx4Zir6if0r4KVhX2lKUFN68aHXDYwhPNkHOqPV2mYFe64Nuw1SusWkjNOzcASq/yg5fC/ia/UHKDquMRCZlYLJCjnPzWUAsVPUciQe0+H5SjiLXPVb31RnwOGvmcgM6l2gdUZJ15wkQwk2DkEu/ZGozPfkO/OtLVDQoxOIjiPmZyScOgm8eOQ+tVtDR8b4ed5F2wIguHw6XBfPJFVWUlbKARcX2iDkoqiIYPUrBut15+UdK7h1AGzfa3CwtY+yuV8loJhfA4oM9r81IRteDCxHst2irE1XQ4DRwE4RVG3JOLXUGV80yuSOkFyvUDxHJVMZw+CkjMLESQuzlGRWzXhc2B3jfVNRPFRsrtHMhVxkwOR8evvHXXK0hgtggjzWzH5Vauvmqj+TkyEPiMMisZFFudiPnew3PgeuobgMCMRhZkzLRqJV7LZN7vjUHe1B1iLwc2xu0Vl70Pm+yxHgKmEOI2+NVBqZiSmKA4OrKfAbQ961YKaQK1YiT4PQSM5VuI219tmHgSD3OOquqmqEVQtNPuLWbMZqeo2t7wSPHsrbi15lHEHvFVEu+SUPVT5Jw9VRYcoUvUpr6OUWT1VodpOdUoeqvB1PhqPjlHb1B7a9DlHPqD20O3ZfUiI8TWCTURODVzv3jfQHtr1+8X6A9tDtmk1EPBhWq+qEi1kPKKfUHtrw3KCx9ECh20J9GsjqD9M+wD865msWlzhoGYGzHor2E8fAXPsrb0lrIZGQm2W3u7QtQPXPSgkljQ3KrmwHafyFRUXBub9Zro4eD+56q1MMufdU85PdCLLM0sg2o8OokZfXkY2jQ+IJ+qKjT7ozUoCEYjGSjCwnNQbc6991gfNvwuCT1V09AYHR2Kd48PBNMUAJZpJASN20FFhv7K6utnJ5iMVOs3PI90FopSwWNjv2QAQR3++uxqXqyNHRSS84hdgTLKPMVUz2R2C2f8AaqiJ47UzDOXWCVoJUIDJIwdVJAID+kl7ixOVRXG4J4pTFiF2XHpHMEEHMW85T/7xqSa7aJmOK/aGDvIs1nLRgtZgoSRHXfssVvYi2ZBzFq28dgTjMCdpGSaFOeiDAhlWwLxZ5leruXqqCucRh3wk0c0eQDBkPUy2JQ+BHeDV9ap4nymSLZzR9l/q22/hlVPzxCfAycWjAkB3no7+7o38Eq0+QebbgQ2vspJGT1WkFvdlQW5SlKyFKUoI7yiYox6JxjDf5NKB9ZSn/lX510bqMX0ViceWYLC6LGtgA5LorttHeFDWsN545Wr9UzwK6lXUMrAhlYAhgd4IORFc7T2gkxGClwwCqskTRqAoshI6JC7sjY+FB+euTBby4gDzvJG2R3Fbge6rE1VkZlmUgAxGJmAJN45YwySbsxcMp6itVLqvpRsBj1MikGN2imTjs3KuvaQRfvUVYqYVsLPHJhyWR9tecLF45sJN0ihubhkaxW3X1b9lc7TUeLiPkyTSzK6yuoNmYuWBCyIb7UdhbPo3Zt3CTNpyRMPiZWw5Q4SO44JKQn+Xbcoa27gR4dOHAQ4mYSIsPlKRnZ5yQr0WJG4Aki+0L7Jtc9dbWkUEMWzieaCyK0bojl9oMpDILqrZi/CiKr1K0pPiVxs2KMjgwvaRy2zbYkDJGp6IUWG7dkKi+qWJ2ZGB3NFIpGXq345XuBU81z0n5Lo5YBsq0ic1DEqheaw97szAekxyJOZLE8Kg+qOg3xOJSFL7Up2Li/RU5ux7AgJqK2dE8m2kCy4vycrh1PPbbOi3i84lV2tsgp2ca70rr82n+/8AVV/to5DBzFv4fN81YG3Q2diwPdUVbknwZ3tP94P01JRULYlPmo/+5+usRxEfzUftl/XVwfuhwP8A1/vf7U/dBgf+t96fyq6Ke8oj+Zj9sv668nER/Mx/al/XVx/ufwHVN981ehyQ6P8AVl++f86aKYM8fzSfal/XTyhPmk+1L/yVc/7odH+pL98/50/dBo/1Jfvn/OmimPKE+aT7Uv8AyV6GIj+aT7U3/JVyfug0f6sv3z0PI/gPVl++aminPKY/mk+3N+unlEfzS/bm/wCSrhPI7gOqb70/lXk8jmB65/vf7U0U+2Jj+aX7c3661NX+TifS02IaB4oxEYwRKZPTDEBbBj6B3njV0NyMYE+liPvR+mt7UnVmHA4jFQwBtm2GYlm2mJKy5k+2paPzRpzQT4HFS4aUqXiYKSt9k3CsCLgG1mFTvU3BmbRmLijvtyTYeMFVZim2tlchbtYNfcCa3/8A+g9WTHiosao6EqiGQjhIgOwT3pl/p1weTPTywzmORtmOdRGX4RyK21FIezaJU/zCkHa5LNNTGWTBy7Tc2hvtEkxsjbDoSeF684vDzRyS4fAGR41GzzUbbS89ISrnEcNkKoFm6JF+N6l2jdHtDjZZHCc/MVWRrLGHtkGPo3ORJFrn37sGGnSd2/ZpiRztSYgT4bpWvZyA9z3dtUYNF6aw7Qo0K7CpIuHVFXY2pTa0cQJz2mbK5HG9rGsOM0rz+P29kCNUmiD7V+cWBmRpDlkC5IG/Ja3dP6QUYQNFzW0zIY5SAzwqdoPiIR84FY2OVrk3ysYjrFjlwuDNlMbzxjD4aI+fHhxk0j/Sa5J7WHbYjicmEAbEICAVaRBY7iL7j19Vu01+gdEaCgwqFMPEkKsxcqi7ILHebfhVSckGgj5QpIyhQyP2O+SL32uauqpVKUpUCvLPXqvLR3oNabHha5mK1oVK6U+jg1cnGaqB+NBTnKpotMRN5VANmQ/4yD07CwkH0rAAjjYHfe8f1U1/lwq80wWWEm5ik3A8TG2+M+0dlXLjeTcvuaozpLkQMhJ2gD1jI+PXV0aTa+YCVRtJiYiL5czBOufUWv8AAVoY7lEgQDyeGSRxmj4nYVEPrJh4rLftNZm5BMQPNlHiv5EVki5CsRxkB8LfjV0V/jMbJiZjJIxkkY5k+zPgB2DIVOdStIpggWUBpWFi/UN+yvjvPG1djD8i0o3uPCurhuSMje9TRli1+c1txa5ua9QcmIHp1ux8nwHpVBhj1qc1nXWR62E1JA9Ksy6ogelQao1hevQ1hetsarD1q+/JftoNT5QvX35RtW18l/pV8+S/0qDX+UzdVehrUeqsvyW+lXk6p/SoPg1uHq19GuKcRXhtUPpVibUq/pUG0NdIuNfBrlhwScgTYE2zNr2ueO8+2ue+oV/SrUm5OCfToN3WDTeBxmGkw87XSRbHrU71dTwYEAjur85aZ0Q2DnKbQkS52JF82ReBtwNt6nd7CbuxXJY53PXEx3I9MwIuCO2gjWrfKg0aLFiUM8aW5t1fYni4AK/pgDgbHttlXfxGtWjph0p3W+9ZcBDI32lW1+2uPPyHYr0SPHOsSci+PHqe01rRv4jXrCwKBhIZJ3A6MmIASNSNxEa5t42764GjocRjsXtMTNO5GbWCIOtuCqvVUgwvI3ivTI8KlWh+TmaIWHRHG3Hv66aJtqloWLB4cRK4didqSTi7nee7gBXcDiovgNXJF3sfbXbw+CK7zWRv0ryi2pQeqUpQKUpQKUpQKUpQKUpQKUpQKUpQKUpQKUpQKUpQKUpQKUpQKUpQKUpQKUpQKUpQKUpQf//Z"/>
          <p:cNvSpPr>
            <a:spLocks noChangeAspect="1" noChangeArrowheads="1"/>
          </p:cNvSpPr>
          <p:nvPr/>
        </p:nvSpPr>
        <p:spPr bwMode="auto">
          <a:xfrm>
            <a:off x="63500" y="-889000"/>
            <a:ext cx="2495550" cy="18288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224" name="AutoShape 8" descr="data:image/jpeg;base64,/9j/4AAQSkZJRgABAQAAAQABAAD/2wCEAAkGBhQSEBUUExQUFBUVFBQUFBQUFRcXFxQXFhQVFRcUFRYYHyYeFxwmGRQVHy8gJCcpLCwsFR4xNTAqNSYrLCkBCQoKDgwOFA8PFSkYFBgpKSkpKSkpKSkpKSkpNSkpKSkpKTUpLDUpKSkpLCksKSwqNSsqKSksKSkpKSkpLCkpLP/AABEIAMABBgMBIgACEQEDEQH/xAAcAAEAAgMBAQEAAAAAAAAAAAAABgcDBAUCAQj/xABJEAACAQICBQcHCQYFBAMBAAABAgMAEQQhBQYSMUEHEyJRYXGBFDJCUpGhsRZTYoKSk8HR0hUXI3Ky4TNDg6LTY6PC8CREswj/xAAYAQEBAQEBAAAAAAAAAAAAAAAAAQIDBP/EABwRAQEBAAMBAQEAAAAAAAAAAAABEQIhMQNBEv/aAAwDAQACEQMRAD8AvGlKUClKUClKUClKUClKUClKUClKUClKUClKUClKUClKUClKUClKUClKUClKUClKUClKUClKUClKUClKUClKxzTqilmYKBvLEADxNBkpXHm1vwa78TD9Vw39N61H5QsCP88eEcp+C0EjpUa/eNgPnz91N+in7x8B8/8A9qb9FB35sKrMGzDLezA2IvvHaN2RuMq+c4y+cLj1lGfiv5e6uGnKHgD/APZUd6uPitbUWuWCbdioPGRR8TQddHBFwQR1ivVc6PHwObxzR7R4pIhv3gGxrZGII84Zesua+Pq/DtoNilfFYEXGYO6vtApSlApSlApSlApSlApSlApSlApSlApSlApSlApSlApSorrrrkMIvNx2adx0RvEYPpsPgOPdQZtbNdY8GNkDnJmF1jB3D1nPoj3nh1irNZdZZJQGxk3RvtRwoB2i6J7RtMfGtXSOO5hDNKTJNKSUVjcu3F3+iMu/IDs5MOiJDIz4lZOdNiQ67ssrpvGVrACw6q3IMEmmHYExQAKPSfac28LL8akOp0ImglmxAXZRiF2V2ckXac5b949hrjaYkCQtmDcWFu3vz3A1JdIweSaEKbmaJUP88zdP3M3sqor6HTeIckoARe9ubQ7N8wu69bI07iF86BT3xSD+lq6Gr+gJpI15qNmLXayjM9w3msvPSLdTfI2IO8W3jrqK5fyqI3wJ7ZF+INZI9akO+E/Vl/ApXfwWr+Kmj20imdCTZgrkG2RsbZ514xegJ41s8Uil2CLdGBO9ja4zyWg5HyigP+VJ7Yz+IrYw+s0SnotPGetQB/Q9ZJtGOvnRkd6/mKwthVO9E+yKDsaI15eDKHFOgJJ2ZA2zc5n/ABAVF6nGhOU6RTbFqpTZuJIlO1v3kA2YWvutuyvVUvodSPNt2rl/avmFllwdiys+Hckbja/HYO5XHVuPwYP03hsSsiK6MGVgGVlNwwOYIPGstVHqZraMIRdtvBynauLnmSTm6jfs385eBuRncG2o5AwDKQQQCCDcEHMEEbxWB6pSlApSlApSlApSlApSlApSlApSlApSlApSvEsoVSzEAAEkncABck+FBydatY1wcBfIu3RiT1m6z9Ebz7OIqow+0ZMTiGJAvJI53nsA6ybKB3Ct7Tulmx2KL57A6Ma+qgPxO8+zhXF08DPiIsDGbBSGmI9e21Y9ewlzbrbsrciN7U3RpxM5x+IUWU7OHjOajZORzyIT3uSeFS/S2OjjjMkwDBcxcBiWO4Le+Zrzg4FjRUUWVQFUdQHsqD6z6XOIlsp/hx3C9p3Fvy7B21pn1zXkfH6QhV9zODsjzUjS7lQOqy++uzyr4voQQjezNIR/KNhffI3sr5ya4HnMTPOd0aiJe9uk3+1V+1WPScflesEMO9Y5IYz3Rjn5Piw8KjX6uLQOi48Fg1UKF2IgZCN7MqXYk8cwaojGT7Ts53szMe9iT+NXfrpj+bwE5vYsuwPrkKfcTVGSdI1mC7OTjSMUmAiSNrtEuzIpyIa9ybcRdsjWxjP4ulIE4QQSTH+aUiJP9okqtdQMSYZNscJEHeGBDD4eyrK1bPOYnGT8DMsCfywLY2+uz0sxXT05ijHhpXHnBG2f5iLKPtEUwuiI1iSMojBEVOkoPmqBx7qwad6Rgj+cxCX/AJYg0x98ajxrq1kc6XVzDMLNh4T/AKafgKhWs3JyzYR0iKsBKZlhAPGMIQjE77KGt18asalXR+X9H41sHIUcFoXPSHEHdtqODDiOIHssvU/W/wAjKxyNtYSTOOTeIdrjf5snf6p7L23eUnk/EqviIVzPSlRd5PzqD1uscd/XerNEaS8nYwzZwsbg79gn01+ifSHj330fppHBFxmK+1Vmp+trYNlw8zXgawhkvcR381C3zZuNluF7biLWhFKGFxUsHulKVApSlApSlApSlApSlApSlApSlAqF8pemtiFcOp6Uub9kand4tYdwaphiMSsaF3ZUVRdmYgKoG8knICqH1vmlx2MadJ5I0sFjVdwRdxyIzNy31qsHSwzrh4JJ2FxGpYD1m3KvixA8ajGq6Azq8sgVi5dmJzLX2j7Sbd1e8VoDFSR82+Ld0JDbDDK67jv7f/bVoNqfON01/bW0WDrHpYRwEKw2n6Isb2B85sj1ZeNQfE9CMndlWgdWsSNzqfH8xWOTQeKIsdkjvFNMWpqDgBBo9GbLnNqd78A2Y/2KtVxq3pJzjjixfaEhm8ZHLBfshhXf0hrjjHwzweSxoGiMW1G7XRSuzkCTfo1GdGPLCjDmZGVyr9EZdEdE+xm+0agtzlK0orYSEIbiRuc+qEuP6xVXkdVZMbrKzoiukwEa7KhlyUXvYVorpiPjcd4NUTnUxI0XnJWOygZwgXeVBa7G+42tVl6mYUpgYdrznUyv/NKTIb/aqksJrBDzBTnFBY7GdxYMwud2616tXQXKJgRCiPiYwyjZ4kWBsuYFt1qnId6bpY6MfNwSOe+R0RfckldWopovWvCNiZ5PKYbHmo0u4F1RCxIvw2pWH1TXfi0xA3mzRN3SKfgawrcpXlZAdxB7jXqgVSvLHq3HEwkisC15GQW6JuASBwVrnxXtq3dMaWTDQvLIeio3cWPBR2k5VRmmtPRypLJiAzzzyrGgU2SFbg3N/OBHRAHUSd9WDh6u6cXZ5ie3NtkrH/LJ4H6Bv4XvuvVkaqa1SYZxhpmNj0YZGzz9GNyd59U8d2+142NERrgMNkDtxMzHrvK4B9g91cXQmlFceSzkZEpE7cM7CNzwG6x4ZDda2hf+h9KGRP4myHuQGW4SQX6JW5NiRa63uDffvrp1UGr+tBw38DE3IvZZHG0GBN9iTqYHjx7DU30XrQLgEmSMtYSC5aK9yBKfVyNn42PEEDNglFKUqBSlKBSlKBSlKBSlKBSlKCCcsGNYYIQpvnexubDYQbRue/YqD6vaMKworG5CgX+HutUp5WsQNqJWu1kJVALhmJIPZuArlaswbEaBrZZkDcN7EDsG7wrHz57z5TPHf6cf5+XC77+N+DRt7m247I+rv/3Fq9Nonsrr4ZCsSEIXJUEgEDM5neesmvhxTccPL4AH4V6HlcU6G7K8/sTsrueXDjFOP9M18/aMfEOO+NhUHDOg+ytfB6FzeMjNLMvaj3t7GDDwFSUaQh9e3eGH4Vr4rFxKySq6nYuHF8zE1tv2WV/qdtFcSTQBFasmgj1VN2miPpp9oVANYeUfyfEyRLhxIqNs7e0Rc2BNuBGdB5k1dU70U96itd9VY/mk8FA+FesDyoxSSIjYZl22VbhwbFiAMrdZqwW0UKCtH1Qi9S3cWH41jOp6cNsdzH8asttGCsbaLHVQ1WvyYI82WZe5v7VljwOLTzMZOvi36qsE6J7K8HRHZQ1XukBj5UCSYoyKDcCTaOdiL8eBPtrlro7EoyNaFyjh1DbRG0N1xaxHYcqtM6FHVWNtAA8KYuq4hmxWyqNEGVRsjZkN1A4KGNrXrBpfCPKkYXCFHW4eQSq3OAkkbS9YvYG+7Lus9NXgOFfToAdVDUA0bjmaPmsUrKyr/DdkZudUWGwwAJJFxY9WR3C7AQGMvk5idDGYizDaRvOR73y7BYjI3BFTHG6HtLGLb1k93N/nRtA3qYa38ByorHGqHDsNhQq2kJyUWFyQSd2/M138Hyj4N97tGf8AqKR7xcVCJtXT1VoT6BI4VMVceD0rDL/hyo/8rA+6tuqDk0Uym4uD1jI1vYLWbG4fzJnIHoydNf8Adu8KmC7qVXGieVdshiIfrxH/AMG/A1ONE6chxK7ULhrbxuZb+spzFQb9KUoFKUoFKVjxOIWNGdzZVBZj1AC5NBW/KhOPKYhv2YiTYE22nPV/LXG0fpJACGa3QcC9xvUjjXrS2kTi8S0trA2CjqVchft4+NdTR8JHCukSpNg5VZQVIYcCCCPaK2wa4kWE2enGtn3kLkJBxVgMieo7wey9daGUMoYZggEeNGWcV9NY7192qIGsTxKd4B7wDXstXhmoNLR8KgGJlUmOwUkAkxm+wc+qxT6nbXMxGqsEkr9KdDfaISUqt2PBdy91dHHtslZR6Fw/bG1tr2WD/VI41tGYddRUfXUSIMDz05sQbMytexva+zceFdg6Jj4Bh3O351lOIFeDihQef2WODyjuc18/ZzcJpfEg/hQ40V88uFB98jk4THxRTTyabhIh74/yNfBjq9DG0Hzmp+uE+Din8f1Ij3Mw+IrIuMFZFxQqjCJJeMI8JF/GvvlD8YH8GU1sicV7EwqDi47E/wAaEmOVcphYpe/RQ5W37q2BpCMbw470NZ8bJ/Gg75v/AM686Zw8ssWzDLzT3B2s8xxW4zHhS3I1xktktx4GkoD6YHeCPwoZIG/zE9teRgMQYo18psygh2CX2yWWxu3UgcC982BINrHJHo+f0pI2ze+1GLWJumyLZFd28gg9YqSpZJcl1rS6PibcyH6wrn4nVsHdY9xBrrwwqq2nWFyAc0jHS6TWJFsujsCw47XZWpiJsMP8tR3C3wrQjWM1cYeifZXN5h42BUsjAggqSpHiM6lTTw8Cy9zuPxrxJYjz2bqDMW+NMXUn1G1gfExMspvJGQCd20p80m3HIjwqTVVugdKjC4zav/DfoP2KxureBt4Xq0QaxVfaUpUCo7r/ACFdHy2482D3GRb1Iq5GtmAM2CmjXzihKjrKkOB7Vt40FR4DG7NSHCaVFqiEDVo6z6yeTQ9A/wAR7hOOz1tbs+NdNTEs1g5S4cELEmSS1xEm/sLHcg9/ZVa6U5V8dMzc24w6EkhIhuvv6TXO/PK2Z3VDncuxZiWJNySbkk8SeussWGY1ndXHcg1gxjm5xeI+9cfjXe0br1joDliXcerLaQH7WfvqJLhHt5xHurG+jX35n30Vdur3K3FKQmJUQscucU3jPfxT3juqceUgi4IIOYIzBHWK/KTF04/iKmeonKI2GYQym8JNgSf8IniPo9Y4b6us2LzmnrjjGbF04DzP5eA8PN8B10XHhhka52k2uLjeLkdvWviPeBVRnn0zbjWjJp49dcXEYi/GtNpTRXfbTprz+3TUfLV82jQSIaePXXtdPmo1tGm2aCVpp/trYTWDtqGiQ17ExoJxHp7trZj0121A0xBrahxpHGgmcukryw9hk/orqx4wGoHHjunGTwLf013sNjx10RJ0mqF62cr2FwhMcf8A8iUZFUNkU9TPn7BfwqE8o/KI5LYXDMQBlNIpzJ4xqeA6z4ddVksd6zqyJzpTli0hLco0cC33RoCftPc/CuI2vmkCb+VT/ay9m6uZFhDa24HhWddHdtRcdbCcpmMQ9NkmHVJGt/tLZvfUt0LyhxYgiPYMMrZC7AxknqJzB6gfbVeyaJPfWjiMIV7qvZi75MMwte+WVTvU3T52Vhk7o2PuQ/h7Oqql5Ndc+fHkuIO06reJzvdQM0Y8WAzB4gHqzsvBwqFuDmMx4Zir6if0r4KVhX2lKUFN68aHXDYwhPNkHOqPV2mYFe64Nuw1SusWkjNOzcASq/yg5fC/ia/UHKDquMRCZlYLJCjnPzWUAsVPUciQe0+H5SjiLXPVb31RnwOGvmcgM6l2gdUZJ15wkQwk2DkEu/ZGozPfkO/OtLVDQoxOIjiPmZyScOgm8eOQ+tVtDR8b4ed5F2wIguHw6XBfPJFVWUlbKARcX2iDkoqiIYPUrBut15+UdK7h1AGzfa3CwtY+yuV8loJhfA4oM9r81IRteDCxHst2irE1XQ4DRwE4RVG3JOLXUGV80yuSOkFyvUDxHJVMZw+CkjMLESQuzlGRWzXhc2B3jfVNRPFRsrtHMhVxkwOR8evvHXXK0hgtggjzWzH5Vauvmqj+TkyEPiMMisZFFudiPnew3PgeuobgMCMRhZkzLRqJV7LZN7vjUHe1B1iLwc2xu0Vl70Pm+yxHgKmEOI2+NVBqZiSmKA4OrKfAbQ961YKaQK1YiT4PQSM5VuI219tmHgSD3OOquqmqEVQtNPuLWbMZqeo2t7wSPHsrbi15lHEHvFVEu+SUPVT5Jw9VRYcoUvUpr6OUWT1VodpOdUoeqvB1PhqPjlHb1B7a9DlHPqD20O3ZfUiI8TWCTURODVzv3jfQHtr1+8X6A9tDtmk1EPBhWq+qEi1kPKKfUHtrw3KCx9ECh20J9GsjqD9M+wD865msWlzhoGYGzHor2E8fAXPsrb0lrIZGQm2W3u7QtQPXPSgkljQ3KrmwHafyFRUXBub9Zro4eD+56q1MMufdU85PdCLLM0sg2o8OokZfXkY2jQ+IJ+qKjT7ozUoCEYjGSjCwnNQbc6991gfNvwuCT1V09AYHR2Kd48PBNMUAJZpJASN20FFhv7K6utnJ5iMVOs3PI90FopSwWNjv2QAQR3++uxqXqyNHRSS84hdgTLKPMVUz2R2C2f8AaqiJ47UzDOXWCVoJUIDJIwdVJAID+kl7ixOVRXG4J4pTFiF2XHpHMEEHMW85T/7xqSa7aJmOK/aGDvIs1nLRgtZgoSRHXfssVvYi2ZBzFq28dgTjMCdpGSaFOeiDAhlWwLxZ5leruXqqCucRh3wk0c0eQDBkPUy2JQ+BHeDV9ap4nymSLZzR9l/q22/hlVPzxCfAycWjAkB3no7+7o38Eq0+QebbgQ2vspJGT1WkFvdlQW5SlKyFKUoI7yiYox6JxjDf5NKB9ZSn/lX510bqMX0ViceWYLC6LGtgA5LorttHeFDWsN545Wr9UzwK6lXUMrAhlYAhgd4IORFc7T2gkxGClwwCqskTRqAoshI6JC7sjY+FB+euTBby4gDzvJG2R3Fbge6rE1VkZlmUgAxGJmAJN45YwySbsxcMp6itVLqvpRsBj1MikGN2imTjs3KuvaQRfvUVYqYVsLPHJhyWR9tecLF45sJN0ihubhkaxW3X1b9lc7TUeLiPkyTSzK6yuoNmYuWBCyIb7UdhbPo3Zt3CTNpyRMPiZWw5Q4SO44JKQn+Xbcoa27gR4dOHAQ4mYSIsPlKRnZ5yQr0WJG4Aki+0L7Jtc9dbWkUEMWzieaCyK0bojl9oMpDILqrZi/CiKr1K0pPiVxs2KMjgwvaRy2zbYkDJGp6IUWG7dkKi+qWJ2ZGB3NFIpGXq345XuBU81z0n5Lo5YBsq0ic1DEqheaw97szAekxyJOZLE8Kg+qOg3xOJSFL7Up2Li/RU5ux7AgJqK2dE8m2kCy4vycrh1PPbbOi3i84lV2tsgp2ca70rr82n+/8AVV/to5DBzFv4fN81YG3Q2diwPdUVbknwZ3tP94P01JRULYlPmo/+5+usRxEfzUftl/XVwfuhwP8A1/vf7U/dBgf+t96fyq6Ke8oj+Zj9sv668nER/Mx/al/XVx/ufwHVN981ehyQ6P8AVl++f86aKYM8fzSfal/XTyhPmk+1L/yVc/7odH+pL98/50/dBo/1Jfvn/OmimPKE+aT7Uv8AyV6GIj+aT7U3/JVyfug0f6sv3z0PI/gPVl++aminPKY/mk+3N+unlEfzS/bm/wCSrhPI7gOqb70/lXk8jmB65/vf7U0U+2Jj+aX7c3661NX+TifS02IaB4oxEYwRKZPTDEBbBj6B3njV0NyMYE+liPvR+mt7UnVmHA4jFQwBtm2GYlm2mJKy5k+2paPzRpzQT4HFS4aUqXiYKSt9k3CsCLgG1mFTvU3BmbRmLijvtyTYeMFVZim2tlchbtYNfcCa3/8A+g9WTHiosao6EqiGQjhIgOwT3pl/p1weTPTywzmORtmOdRGX4RyK21FIezaJU/zCkHa5LNNTGWTBy7Tc2hvtEkxsjbDoSeF684vDzRyS4fAGR41GzzUbbS89ISrnEcNkKoFm6JF+N6l2jdHtDjZZHCc/MVWRrLGHtkGPo3ORJFrn37sGGnSd2/ZpiRztSYgT4bpWvZyA9z3dtUYNF6aw7Qo0K7CpIuHVFXY2pTa0cQJz2mbK5HG9rGsOM0rz+P29kCNUmiD7V+cWBmRpDlkC5IG/Ja3dP6QUYQNFzW0zIY5SAzwqdoPiIR84FY2OVrk3ysYjrFjlwuDNlMbzxjD4aI+fHhxk0j/Sa5J7WHbYjicmEAbEICAVaRBY7iL7j19Vu01+gdEaCgwqFMPEkKsxcqi7ILHebfhVSckGgj5QpIyhQyP2O+SL32uauqpVKUpUCvLPXqvLR3oNabHha5mK1oVK6U+jg1cnGaqB+NBTnKpotMRN5VANmQ/4yD07CwkH0rAAjjYHfe8f1U1/lwq80wWWEm5ik3A8TG2+M+0dlXLjeTcvuaozpLkQMhJ2gD1jI+PXV0aTa+YCVRtJiYiL5czBOufUWv8AAVoY7lEgQDyeGSRxmj4nYVEPrJh4rLftNZm5BMQPNlHiv5EVki5CsRxkB8LfjV0V/jMbJiZjJIxkkY5k+zPgB2DIVOdStIpggWUBpWFi/UN+yvjvPG1djD8i0o3uPCurhuSMje9TRli1+c1txa5ua9QcmIHp1ux8nwHpVBhj1qc1nXWR62E1JA9Ksy6ogelQao1hevQ1hetsarD1q+/JftoNT5QvX35RtW18l/pV8+S/0qDX+UzdVehrUeqsvyW+lXk6p/SoPg1uHq19GuKcRXhtUPpVibUq/pUG0NdIuNfBrlhwScgTYE2zNr2ueO8+2ue+oV/SrUm5OCfToN3WDTeBxmGkw87XSRbHrU71dTwYEAjur85aZ0Q2DnKbQkS52JF82ReBtwNt6nd7CbuxXJY53PXEx3I9MwIuCO2gjWrfKg0aLFiUM8aW5t1fYni4AK/pgDgbHttlXfxGtWjph0p3W+9ZcBDI32lW1+2uPPyHYr0SPHOsSci+PHqe01rRv4jXrCwKBhIZJ3A6MmIASNSNxEa5t42764GjocRjsXtMTNO5GbWCIOtuCqvVUgwvI3ivTI8KlWh+TmaIWHRHG3Hv66aJtqloWLB4cRK4didqSTi7nee7gBXcDiovgNXJF3sfbXbw+CK7zWRv0ryi2pQeqUpQKUpQKUpQKUpQKUpQKUpQKUpQKUpQKUpQKUpQKUpQKUpQKUpQKUpQKUpQKUpQKUpQf//Z"/>
          <p:cNvSpPr>
            <a:spLocks noChangeAspect="1" noChangeArrowheads="1"/>
          </p:cNvSpPr>
          <p:nvPr/>
        </p:nvSpPr>
        <p:spPr bwMode="auto">
          <a:xfrm>
            <a:off x="63500" y="-889000"/>
            <a:ext cx="2495550" cy="18288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9226" name="Picture 10" descr="http://t1.gstatic.com/images?q=tbn:ANd9GcSS5CFcGQ7lA4ZdO9JJE1xXNCTUqkl9OZD_HM0HKZc0dbLT9DL_mA"/>
          <p:cNvPicPr>
            <a:picLocks noChangeAspect="1" noChangeArrowheads="1"/>
          </p:cNvPicPr>
          <p:nvPr/>
        </p:nvPicPr>
        <p:blipFill>
          <a:blip r:embed="rId2" cstate="print"/>
          <a:srcRect/>
          <a:stretch>
            <a:fillRect/>
          </a:stretch>
        </p:blipFill>
        <p:spPr bwMode="auto">
          <a:xfrm>
            <a:off x="7164288" y="260648"/>
            <a:ext cx="1617365" cy="1008112"/>
          </a:xfrm>
          <a:prstGeom prst="rect">
            <a:avLst/>
          </a:prstGeom>
          <a:noFill/>
        </p:spPr>
      </p:pic>
      <p:pic>
        <p:nvPicPr>
          <p:cNvPr id="9228" name="Picture 12" descr="http://t0.gstatic.com/images?q=tbn:ANd9GcSNQbihVfVknEYQeY1-UOEBOngmX6_BbaCddnGCWLPS_bd0Lr1l"/>
          <p:cNvPicPr>
            <a:picLocks noChangeAspect="1" noChangeArrowheads="1"/>
          </p:cNvPicPr>
          <p:nvPr/>
        </p:nvPicPr>
        <p:blipFill>
          <a:blip r:embed="rId3" cstate="print"/>
          <a:srcRect/>
          <a:stretch>
            <a:fillRect/>
          </a:stretch>
        </p:blipFill>
        <p:spPr bwMode="auto">
          <a:xfrm>
            <a:off x="6876256" y="1556791"/>
            <a:ext cx="1944216" cy="1296145"/>
          </a:xfrm>
          <a:prstGeom prst="rect">
            <a:avLst/>
          </a:prstGeom>
          <a:noFill/>
        </p:spPr>
      </p:pic>
      <p:pic>
        <p:nvPicPr>
          <p:cNvPr id="9230" name="Picture 14" descr="http://www.pordinero.org/http:/www.pordinero.org/wp-content/uploads/2012/01/dinero-por-internet.jpg"/>
          <p:cNvPicPr>
            <a:picLocks noChangeAspect="1" noChangeArrowheads="1"/>
          </p:cNvPicPr>
          <p:nvPr/>
        </p:nvPicPr>
        <p:blipFill>
          <a:blip r:embed="rId4" cstate="print"/>
          <a:srcRect/>
          <a:stretch>
            <a:fillRect/>
          </a:stretch>
        </p:blipFill>
        <p:spPr bwMode="auto">
          <a:xfrm>
            <a:off x="6876256" y="3140968"/>
            <a:ext cx="1944216" cy="1152128"/>
          </a:xfrm>
          <a:prstGeom prst="rect">
            <a:avLst/>
          </a:prstGeom>
          <a:noFill/>
        </p:spPr>
      </p:pic>
      <p:pic>
        <p:nvPicPr>
          <p:cNvPr id="9232" name="Picture 16" descr="http://t1.gstatic.com/images?q=tbn:ANd9GcSA-Yw3tzMsWspt6CVpTPrGT0D-nZTSwxQRwWQXX0jzHrcbg0yi"/>
          <p:cNvPicPr>
            <a:picLocks noChangeAspect="1" noChangeArrowheads="1"/>
          </p:cNvPicPr>
          <p:nvPr/>
        </p:nvPicPr>
        <p:blipFill>
          <a:blip r:embed="rId5" cstate="print"/>
          <a:srcRect/>
          <a:stretch>
            <a:fillRect/>
          </a:stretch>
        </p:blipFill>
        <p:spPr bwMode="auto">
          <a:xfrm>
            <a:off x="7236297" y="4869160"/>
            <a:ext cx="1656184" cy="163182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9226"/>
                                        </p:tgtEl>
                                        <p:attrNameLst>
                                          <p:attrName>style.visibility</p:attrName>
                                        </p:attrNameLst>
                                      </p:cBhvr>
                                      <p:to>
                                        <p:strVal val="visible"/>
                                      </p:to>
                                    </p:set>
                                    <p:anim to="" calcmode="lin" valueType="num">
                                      <p:cBhvr>
                                        <p:cTn id="12" dur="1" fill="hold"/>
                                        <p:tgtEl>
                                          <p:spTgt spid="922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9228"/>
                                        </p:tgtEl>
                                        <p:attrNameLst>
                                          <p:attrName>style.visibility</p:attrName>
                                        </p:attrNameLst>
                                      </p:cBhvr>
                                      <p:to>
                                        <p:strVal val="visible"/>
                                      </p:to>
                                    </p:set>
                                    <p:anim to="" calcmode="lin" valueType="num">
                                      <p:cBhvr>
                                        <p:cTn id="22" dur="1" fill="hold"/>
                                        <p:tgtEl>
                                          <p:spTgt spid="922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to="" calcmode="lin" valueType="num">
                                      <p:cBhvr>
                                        <p:cTn id="27" dur="1" fill="hold"/>
                                        <p:tgtEl>
                                          <p:spTgt spid="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9230"/>
                                        </p:tgtEl>
                                        <p:attrNameLst>
                                          <p:attrName>style.visibility</p:attrName>
                                        </p:attrNameLst>
                                      </p:cBhvr>
                                      <p:to>
                                        <p:strVal val="visible"/>
                                      </p:to>
                                    </p:set>
                                    <p:anim to="" calcmode="lin" valueType="num">
                                      <p:cBhvr>
                                        <p:cTn id="32" dur="1" fill="hold"/>
                                        <p:tgtEl>
                                          <p:spTgt spid="9230"/>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to="" calcmode="lin" valueType="num">
                                      <p:cBhvr>
                                        <p:cTn id="37" dur="1" fill="hold"/>
                                        <p:tgtEl>
                                          <p:spTgt spid="10"/>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9232"/>
                                        </p:tgtEl>
                                        <p:attrNameLst>
                                          <p:attrName>style.visibility</p:attrName>
                                        </p:attrNameLst>
                                      </p:cBhvr>
                                      <p:to>
                                        <p:strVal val="visible"/>
                                      </p:to>
                                    </p:set>
                                    <p:anim to="" calcmode="lin" valueType="num">
                                      <p:cBhvr>
                                        <p:cTn id="42" dur="1" fill="hold"/>
                                        <p:tgtEl>
                                          <p:spTgt spid="923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9144000" cy="6525344"/>
          </a:xfrm>
          <a:solidFill>
            <a:schemeClr val="accent6">
              <a:lumMod val="20000"/>
              <a:lumOff val="80000"/>
            </a:schemeClr>
          </a:solidFill>
        </p:spPr>
        <p:txBody>
          <a:bodyPr>
            <a:normAutofit fontScale="92500" lnSpcReduction="20000"/>
          </a:bodyPr>
          <a:lstStyle/>
          <a:p>
            <a:pPr algn="ctr">
              <a:buNone/>
            </a:pPr>
            <a:r>
              <a:rPr lang="es-CO" sz="3400" b="1" dirty="0" smtClean="0">
                <a:solidFill>
                  <a:srgbClr val="FF0000"/>
                </a:solidFill>
              </a:rPr>
              <a:t>¿Y cómo se puede cumplir eso? </a:t>
            </a:r>
          </a:p>
          <a:p>
            <a:pPr algn="ctr">
              <a:buNone/>
            </a:pPr>
            <a:r>
              <a:rPr lang="es-CO" dirty="0" smtClean="0"/>
              <a:t>        </a:t>
            </a:r>
            <a:r>
              <a:rPr lang="es-CO" b="1" u="sng" dirty="0" smtClean="0">
                <a:solidFill>
                  <a:srgbClr val="0070C0"/>
                </a:solidFill>
              </a:rPr>
              <a:t>Porque la vida del cristiano está escondida con Cristo en Dios</a:t>
            </a:r>
          </a:p>
          <a:p>
            <a:pPr algn="ctr">
              <a:buNone/>
            </a:pPr>
            <a:r>
              <a:rPr lang="es-CO" dirty="0" smtClean="0"/>
              <a:t> Hay por lo menos dos referencias aquí</a:t>
            </a:r>
          </a:p>
          <a:p>
            <a:pPr algn="ctr">
              <a:buNone/>
            </a:pPr>
            <a:r>
              <a:rPr lang="es-CO" dirty="0" smtClean="0"/>
              <a:t>     (i) </a:t>
            </a:r>
            <a:r>
              <a:rPr lang="es-CO" dirty="0" smtClean="0">
                <a:solidFill>
                  <a:srgbClr val="0070C0"/>
                </a:solidFill>
              </a:rPr>
              <a:t>Ya hemos visto repetidamente que los cristianos originales veían el Bautismo como un morir y un resucitar</a:t>
            </a:r>
            <a:r>
              <a:rPr lang="es-CO" dirty="0" smtClean="0"/>
              <a:t>. </a:t>
            </a:r>
          </a:p>
          <a:p>
            <a:pPr algn="ctr">
              <a:buNone/>
            </a:pPr>
            <a:r>
              <a:rPr lang="es-CO" dirty="0" smtClean="0"/>
              <a:t>  Cuando una persona moría y era sepultada, los griegos solían decir que estaba </a:t>
            </a:r>
            <a:r>
              <a:rPr lang="es-CO" i="1" dirty="0" smtClean="0"/>
              <a:t>oculta en la tierra; sin embargo el cristiano había experimentado una muerte espiritual en el Bautismo, y no estaba escondido en la tierra, sino en Cristo. </a:t>
            </a:r>
          </a:p>
          <a:p>
            <a:pPr algn="ctr">
              <a:buNone/>
            </a:pPr>
            <a:r>
              <a:rPr lang="es-CO" i="1" dirty="0" smtClean="0"/>
              <a:t>    </a:t>
            </a:r>
            <a:r>
              <a:rPr lang="es-CO" b="1" i="1" dirty="0" smtClean="0">
                <a:solidFill>
                  <a:srgbClr val="0070C0"/>
                </a:solidFill>
              </a:rPr>
              <a:t>La experiencia de los cristianos originales era que el mismo acto del Bautismo revestía a la persona con Cristo.</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20000"/>
          </a:bodyPr>
          <a:lstStyle/>
          <a:p>
            <a:pPr algn="ctr">
              <a:buNone/>
            </a:pPr>
            <a:r>
              <a:rPr lang="es-CO" dirty="0" smtClean="0"/>
              <a:t>      (ii) Los falsos maestros llamaban a sus libros de supuesta sabiduría </a:t>
            </a:r>
            <a:r>
              <a:rPr lang="es-CO" b="1" i="1" dirty="0" smtClean="0"/>
              <a:t>apókryfoi</a:t>
            </a:r>
            <a:r>
              <a:rPr lang="es-CO" i="1" dirty="0" smtClean="0"/>
              <a:t>, los libros que estaban escondidos para todos menos para los iniciados.</a:t>
            </a:r>
          </a:p>
          <a:p>
            <a:pPr>
              <a:buNone/>
            </a:pPr>
            <a:endParaRPr lang="es-CO" i="1" dirty="0" smtClean="0"/>
          </a:p>
          <a:p>
            <a:pPr algn="ctr">
              <a:buNone/>
            </a:pPr>
            <a:r>
              <a:rPr lang="es-CO" i="1" dirty="0" smtClean="0"/>
              <a:t>      Es como si Pablo dijera: </a:t>
            </a:r>
            <a:r>
              <a:rPr lang="es-CO" i="1" dirty="0" smtClean="0">
                <a:solidFill>
                  <a:srgbClr val="0070C0"/>
                </a:solidFill>
              </a:rPr>
              <a:t>«Para vosotros, los tesoros de la sabiduría están escondidos en vuestros libros secretos</a:t>
            </a:r>
            <a:r>
              <a:rPr lang="es-CO" i="1" dirty="0" smtClean="0"/>
              <a:t>; pero para nosotros, </a:t>
            </a:r>
            <a:r>
              <a:rPr lang="es-CO" b="1" i="1" u="sng" dirty="0" smtClean="0">
                <a:solidFill>
                  <a:srgbClr val="0070C0"/>
                </a:solidFill>
              </a:rPr>
              <a:t>Cristo es el tesoro de la sabiduría, y nosotros estamos escondidos en Él.»</a:t>
            </a:r>
          </a:p>
          <a:p>
            <a:pPr algn="ctr">
              <a:buNone/>
            </a:pPr>
            <a:r>
              <a:rPr lang="es-CO" dirty="0" smtClean="0"/>
              <a:t>    </a:t>
            </a:r>
          </a:p>
          <a:p>
            <a:pPr algn="ctr">
              <a:buNone/>
            </a:pPr>
            <a:r>
              <a:rPr lang="es-CO" dirty="0" smtClean="0"/>
              <a:t>    Todavía hay aquí otro pensamiento más. La vida del cristiano está </a:t>
            </a:r>
            <a:r>
              <a:rPr lang="es-CO" i="1" dirty="0" smtClean="0"/>
              <a:t>escondida con Cristo en Dios. Lo que está escondido está oculto; </a:t>
            </a:r>
            <a:r>
              <a:rPr lang="es-CO" b="1" i="1" u="sng" dirty="0" smtClean="0">
                <a:solidFill>
                  <a:srgbClr val="0070C0"/>
                </a:solidFill>
              </a:rPr>
              <a:t>el mundo no puede descubrir el secreto del cristiano</a:t>
            </a:r>
            <a:r>
              <a:rPr lang="es-CO" i="1" dirty="0" smtClean="0"/>
              <a:t>. Pero Pablo prosigue: «Llegará el día cuando Cristo vuelva en gloria; y entonces el cristiano al que nadie reconocía compartirá esa gloria y todo el mundo lo verá.»</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744415"/>
          </a:xfrm>
          <a:solidFill>
            <a:schemeClr val="accent2">
              <a:lumMod val="20000"/>
              <a:lumOff val="80000"/>
            </a:schemeClr>
          </a:solidFill>
        </p:spPr>
        <p:txBody>
          <a:bodyPr>
            <a:normAutofit fontScale="92500" lnSpcReduction="10000"/>
          </a:bodyPr>
          <a:lstStyle/>
          <a:p>
            <a:pPr algn="ctr">
              <a:buNone/>
            </a:pPr>
            <a:r>
              <a:rPr lang="es-CO" b="1" u="sng" dirty="0" smtClean="0">
                <a:solidFill>
                  <a:srgbClr val="FF0000"/>
                </a:solidFill>
              </a:rPr>
              <a:t>CRISTO, NUESTRA VIDA</a:t>
            </a:r>
            <a:endParaRPr lang="es-CO" b="1" dirty="0" smtClean="0">
              <a:solidFill>
                <a:srgbClr val="FF0000"/>
              </a:solidFill>
            </a:endParaRPr>
          </a:p>
          <a:p>
            <a:pPr algn="ctr">
              <a:buNone/>
            </a:pPr>
            <a:r>
              <a:rPr lang="es-CO" dirty="0" smtClean="0"/>
              <a:t>    En el versículo 4 Pablo da a Cristo uno de los grandes títulos de la devoción: </a:t>
            </a:r>
            <a:r>
              <a:rPr lang="es-CO" i="1" u="sng" dirty="0" smtClean="0"/>
              <a:t>Cristo, nuestra vida. </a:t>
            </a:r>
          </a:p>
          <a:p>
            <a:pPr>
              <a:buNone/>
            </a:pPr>
            <a:endParaRPr lang="es-CO" i="1" dirty="0" smtClean="0"/>
          </a:p>
          <a:p>
            <a:pPr algn="ctr">
              <a:buNone/>
            </a:pPr>
            <a:r>
              <a:rPr lang="es-CO" i="1" dirty="0" smtClean="0"/>
              <a:t>    Este era un pensamiento muy querido al corazón de Pablo. Escribiendo a los Filipenses les decía: </a:t>
            </a:r>
            <a:r>
              <a:rPr lang="es-CO" b="1" i="1" dirty="0" smtClean="0">
                <a:solidFill>
                  <a:srgbClr val="00B0F0"/>
                </a:solidFill>
              </a:rPr>
              <a:t>«Para mí, el vivir es Cristo»</a:t>
            </a:r>
            <a:r>
              <a:rPr lang="es-CO" i="1" dirty="0" smtClean="0"/>
              <a:t> </a:t>
            </a:r>
            <a:r>
              <a:rPr lang="es-CO" i="1" dirty="0" smtClean="0">
                <a:solidFill>
                  <a:srgbClr val="FF0000"/>
                </a:solidFill>
              </a:rPr>
              <a:t>(Fil 1:21)</a:t>
            </a:r>
            <a:r>
              <a:rPr lang="es-CO" i="1" dirty="0" smtClean="0"/>
              <a:t>. </a:t>
            </a:r>
          </a:p>
        </p:txBody>
      </p:sp>
      <p:pic>
        <p:nvPicPr>
          <p:cNvPr id="7170" name="Picture 2" descr="http://t0.gstatic.com/images?q=tbn:ANd9GcT9gP-_TiI84mnB6hfGNpk5Rq9aHGj5wDQ94JBEOEt1xnoUWXEp"/>
          <p:cNvPicPr>
            <a:picLocks noChangeAspect="1" noChangeArrowheads="1"/>
          </p:cNvPicPr>
          <p:nvPr/>
        </p:nvPicPr>
        <p:blipFill>
          <a:blip r:embed="rId2" cstate="print"/>
          <a:srcRect/>
          <a:stretch>
            <a:fillRect/>
          </a:stretch>
        </p:blipFill>
        <p:spPr bwMode="auto">
          <a:xfrm>
            <a:off x="7020272" y="4509120"/>
            <a:ext cx="1905000" cy="1809751"/>
          </a:xfrm>
          <a:prstGeom prst="rect">
            <a:avLst/>
          </a:prstGeom>
          <a:noFill/>
        </p:spPr>
      </p:pic>
      <p:sp>
        <p:nvSpPr>
          <p:cNvPr id="5" name="4 Rectángulo"/>
          <p:cNvSpPr/>
          <p:nvPr/>
        </p:nvSpPr>
        <p:spPr>
          <a:xfrm>
            <a:off x="251520" y="4365103"/>
            <a:ext cx="6552728" cy="1938992"/>
          </a:xfrm>
          <a:prstGeom prst="rect">
            <a:avLst/>
          </a:prstGeom>
          <a:solidFill>
            <a:srgbClr val="FFC000"/>
          </a:solidFill>
        </p:spPr>
        <p:txBody>
          <a:bodyPr wrap="square">
            <a:spAutoFit/>
          </a:bodyPr>
          <a:lstStyle/>
          <a:p>
            <a:pPr algn="ctr">
              <a:buNone/>
            </a:pPr>
            <a:r>
              <a:rPr lang="es-CO" sz="2400" i="1" dirty="0" smtClean="0"/>
              <a:t> Unos cuatro años antes, escribiendo a los Gálatas, les decía: "</a:t>
            </a:r>
            <a:r>
              <a:rPr lang="es-CO" sz="2400" b="1" i="1" dirty="0" smtClean="0">
                <a:solidFill>
                  <a:srgbClr val="0070C0"/>
                </a:solidFill>
              </a:rPr>
              <a:t>Ya no vivo yo, sino que es Cristo Quien vive en mí</a:t>
            </a:r>
            <a:r>
              <a:rPr lang="es-CO" sz="2400" i="1" dirty="0" smtClean="0"/>
              <a:t>» </a:t>
            </a:r>
            <a:r>
              <a:rPr lang="es-CO" sz="2400" i="1" dirty="0" smtClean="0">
                <a:solidFill>
                  <a:srgbClr val="FF0000"/>
                </a:solidFill>
              </a:rPr>
              <a:t>(Gal 2:20)</a:t>
            </a:r>
            <a:r>
              <a:rPr lang="es-CO" sz="2400" i="1" dirty="0" smtClean="0"/>
              <a:t>. Según lo veía Pablo, lo más importante de la vida para el cristiano es Cristo; más aún: Él es su misma vida.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170"/>
                                        </p:tgtEl>
                                        <p:attrNameLst>
                                          <p:attrName>style.visibility</p:attrName>
                                        </p:attrNameLst>
                                      </p:cBhvr>
                                      <p:to>
                                        <p:strVal val="visible"/>
                                      </p:to>
                                    </p:set>
                                    <p:anim to="" calcmode="lin" valueType="num">
                                      <p:cBhvr>
                                        <p:cTn id="27" dur="1" fill="hold"/>
                                        <p:tgtEl>
                                          <p:spTgt spid="7170"/>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rgbClr val="FFFF00"/>
          </a:solidFill>
        </p:spPr>
        <p:txBody>
          <a:bodyPr>
            <a:normAutofit fontScale="85000" lnSpcReduction="10000"/>
          </a:bodyPr>
          <a:lstStyle/>
          <a:p>
            <a:pPr algn="ctr">
              <a:buNone/>
            </a:pPr>
            <a:r>
              <a:rPr lang="es-CO" dirty="0" smtClean="0"/>
              <a:t>    Algunas veces decimos de alguien: «</a:t>
            </a:r>
            <a:r>
              <a:rPr lang="es-CO" u="sng" dirty="0" smtClean="0"/>
              <a:t>Su vida es la música</a:t>
            </a:r>
            <a:r>
              <a:rPr lang="es-CO" dirty="0" smtClean="0"/>
              <a:t> -o el </a:t>
            </a:r>
            <a:r>
              <a:rPr lang="es-CO" u="sng" dirty="0" smtClean="0"/>
              <a:t>deporte</a:t>
            </a:r>
            <a:r>
              <a:rPr lang="es-CO" dirty="0" smtClean="0"/>
              <a:t>, o el </a:t>
            </a:r>
            <a:r>
              <a:rPr lang="es-CO" u="sng" dirty="0" smtClean="0"/>
              <a:t>trabajo</a:t>
            </a:r>
            <a:r>
              <a:rPr lang="es-CO" dirty="0" smtClean="0"/>
              <a:t>...» Esa persona encuentra la vida y todo lo que quiere decir en esas cosas. </a:t>
            </a:r>
            <a:r>
              <a:rPr lang="es-CO" u="sng" dirty="0" smtClean="0">
                <a:solidFill>
                  <a:srgbClr val="0070C0"/>
                </a:solidFill>
              </a:rPr>
              <a:t>Para el cristiano, Cristo es su vida.</a:t>
            </a:r>
          </a:p>
          <a:p>
            <a:endParaRPr lang="es-CO" dirty="0" smtClean="0"/>
          </a:p>
          <a:p>
            <a:pPr algn="ctr">
              <a:buNone/>
            </a:pPr>
            <a:r>
              <a:rPr lang="es-CO" dirty="0" smtClean="0"/>
              <a:t>    Y aquí volvemos al principio de este pasaje: es precisamente por eso por lo que el cristiano centra su mente y su corazón en las cosas de arriba y no en las de este mundo.</a:t>
            </a:r>
          </a:p>
          <a:p>
            <a:pPr>
              <a:buNone/>
            </a:pPr>
            <a:endParaRPr lang="es-CO" dirty="0" smtClean="0"/>
          </a:p>
          <a:p>
            <a:pPr>
              <a:buNone/>
            </a:pPr>
            <a:r>
              <a:rPr lang="es-CO" dirty="0" smtClean="0"/>
              <a:t>     Lo juzga todo a la luz de la Cruz de Cristo, y a la luz del amor que Se entregó a Sí mismo por él. A la luz de la Cruz, la riqueza y las ambiciones y las actividades del mundo se aprecian en su justo valor; y al cristiano se le permite centrar todo su corazón en las cosas de arriba.</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060848"/>
            <a:ext cx="8229600" cy="4536504"/>
          </a:xfrm>
        </p:spPr>
        <p:txBody>
          <a:bodyPr>
            <a:normAutofit fontScale="85000" lnSpcReduction="20000"/>
          </a:bodyPr>
          <a:lstStyle/>
          <a:p>
            <a:pPr algn="ctr">
              <a:buNone/>
            </a:pPr>
            <a:r>
              <a:rPr lang="es-CO" b="1" baseline="30000" dirty="0" smtClean="0"/>
              <a:t>                                                  5</a:t>
            </a:r>
            <a:r>
              <a:rPr lang="es-CO" dirty="0" smtClean="0"/>
              <a:t>Haced morir, pues, cuanto hay de terreno en vosotros: </a:t>
            </a:r>
            <a:r>
              <a:rPr lang="es-CO" b="1" dirty="0" smtClean="0">
                <a:solidFill>
                  <a:srgbClr val="0070C0"/>
                </a:solidFill>
              </a:rPr>
              <a:t>lujuria, impureza, pasión, deseo malo, y la sed de lucro, que es una idolatría</a:t>
            </a:r>
            <a:r>
              <a:rPr lang="es-CO" dirty="0" smtClean="0"/>
              <a:t>. </a:t>
            </a:r>
            <a:r>
              <a:rPr lang="es-CO" baseline="30000" dirty="0" smtClean="0"/>
              <a:t>6 </a:t>
            </a:r>
            <a:r>
              <a:rPr lang="es-CO" dirty="0" smtClean="0"/>
              <a:t>Por estas cosas viene la ira de Dios </a:t>
            </a:r>
            <a:r>
              <a:rPr lang="es-CO" baseline="30000" dirty="0" smtClean="0"/>
              <a:t>7 </a:t>
            </a:r>
            <a:r>
              <a:rPr lang="es-CO" dirty="0" smtClean="0"/>
              <a:t>y en ellas andabais vosotros también en otro tiempo, cuando vivíais según ellas.</a:t>
            </a:r>
          </a:p>
          <a:p>
            <a:pPr algn="ctr">
              <a:buNone/>
            </a:pPr>
            <a:r>
              <a:rPr lang="es-CO" baseline="30000" dirty="0" smtClean="0"/>
              <a:t> </a:t>
            </a:r>
          </a:p>
          <a:p>
            <a:pPr algn="ctr">
              <a:buNone/>
            </a:pPr>
            <a:r>
              <a:rPr lang="es-CO" baseline="30000" dirty="0" smtClean="0"/>
              <a:t>     8 </a:t>
            </a:r>
            <a:r>
              <a:rPr lang="es-CO" dirty="0" smtClean="0"/>
              <a:t>Pero ahora dejad a un lado también todas estas otras: </a:t>
            </a:r>
            <a:r>
              <a:rPr lang="es-CO" b="1" dirty="0" smtClean="0">
                <a:solidFill>
                  <a:srgbClr val="0070C0"/>
                </a:solidFill>
              </a:rPr>
              <a:t>ira, animosidad, malignidad, injurias, groserías salidas de vuestra boca.</a:t>
            </a:r>
            <a:r>
              <a:rPr lang="es-CO" b="1" baseline="30000" dirty="0" smtClean="0">
                <a:solidFill>
                  <a:srgbClr val="0070C0"/>
                </a:solidFill>
              </a:rPr>
              <a:t>9 </a:t>
            </a:r>
            <a:r>
              <a:rPr lang="es-CO" b="1" dirty="0" smtClean="0">
                <a:solidFill>
                  <a:srgbClr val="0070C0"/>
                </a:solidFill>
              </a:rPr>
              <a:t>No os mintáis unos a otros</a:t>
            </a:r>
            <a:r>
              <a:rPr lang="es-CO" dirty="0" smtClean="0"/>
              <a:t>, después de haberos despojado de la vieja condición humana con sus acciones. </a:t>
            </a:r>
            <a:endParaRPr lang="es-ES" dirty="0" smtClean="0"/>
          </a:p>
        </p:txBody>
      </p:sp>
      <p:sp>
        <p:nvSpPr>
          <p:cNvPr id="4" name="3 Título"/>
          <p:cNvSpPr>
            <a:spLocks noGrp="1"/>
          </p:cNvSpPr>
          <p:nvPr>
            <p:ph type="title"/>
          </p:nvPr>
        </p:nvSpPr>
        <p:spPr>
          <a:xfrm>
            <a:off x="457200" y="274638"/>
            <a:ext cx="8229600" cy="1642194"/>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s-CO" sz="3200" b="1" dirty="0" smtClean="0">
                <a:solidFill>
                  <a:srgbClr val="002060"/>
                </a:solidFill>
                <a:latin typeface="Agency FB" pitchFamily="34" charset="0"/>
              </a:rPr>
              <a:t>Aparte de lo que los cristianos habían hecho, Pablo les dice que tenían algo más por hacer</a:t>
            </a:r>
            <a:endParaRPr lang="es-CO" sz="3200" b="1" dirty="0">
              <a:solidFill>
                <a:srgbClr val="002060"/>
              </a:solidFill>
              <a:latin typeface="Agency FB" pitchFamily="34" charset="0"/>
            </a:endParaRPr>
          </a:p>
        </p:txBody>
      </p:sp>
      <p:sp>
        <p:nvSpPr>
          <p:cNvPr id="6" name="5 Terminador"/>
          <p:cNvSpPr/>
          <p:nvPr/>
        </p:nvSpPr>
        <p:spPr>
          <a:xfrm>
            <a:off x="899592" y="2204864"/>
            <a:ext cx="2088232" cy="28803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t>Col.3: 5-9.</a:t>
            </a:r>
            <a:r>
              <a:rPr lang="es-CO" sz="2400" b="1" baseline="30000" dirty="0" smtClean="0"/>
              <a:t> </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5"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strVal val="#ppt_w*0.70"/>
                                          </p:val>
                                        </p:tav>
                                        <p:tav tm="100000">
                                          <p:val>
                                            <p:strVal val="#ppt_w"/>
                                          </p:val>
                                        </p:tav>
                                      </p:tavLst>
                                    </p:anim>
                                    <p:anim calcmode="lin" valueType="num">
                                      <p:cBhvr>
                                        <p:cTn id="17" dur="1000" fill="hold"/>
                                        <p:tgtEl>
                                          <p:spTgt spid="6"/>
                                        </p:tgtEl>
                                        <p:attrNameLst>
                                          <p:attrName>ppt_h</p:attrName>
                                        </p:attrNameLst>
                                      </p:cBhvr>
                                      <p:tavLst>
                                        <p:tav tm="0">
                                          <p:val>
                                            <p:strVal val="#ppt_h"/>
                                          </p:val>
                                        </p:tav>
                                        <p:tav tm="100000">
                                          <p:val>
                                            <p:strVal val="#ppt_h"/>
                                          </p:val>
                                        </p:tav>
                                      </p:tavLst>
                                    </p:anim>
                                    <p:animEffect transition="in" filter="fade">
                                      <p:cBhvr>
                                        <p:cTn id="18" dur="1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to="" calcmode="lin" valueType="num">
                                      <p:cBhvr>
                                        <p:cTn id="23" dur="1" fill="hold"/>
                                        <p:tgtEl>
                                          <p:spTgt spid="3">
                                            <p:txEl>
                                              <p:pRg st="0" end="0"/>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to="" calcmode="lin" valueType="num">
                                      <p:cBhvr>
                                        <p:cTn id="28" dur="1" fill="hold"/>
                                        <p:tgtEl>
                                          <p:spTgt spid="3">
                                            <p:txEl>
                                              <p:pRg st="1" end="1"/>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to="" calcmode="lin" valueType="num">
                                      <p:cBhvr>
                                        <p:cTn id="33"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626968" cy="3528392"/>
          </a:xfrm>
          <a:solidFill>
            <a:schemeClr val="accent2">
              <a:lumMod val="20000"/>
              <a:lumOff val="80000"/>
            </a:schemeClr>
          </a:solidFill>
        </p:spPr>
        <p:txBody>
          <a:bodyPr>
            <a:normAutofit fontScale="85000" lnSpcReduction="20000"/>
          </a:bodyPr>
          <a:lstStyle/>
          <a:p>
            <a:pPr algn="ctr">
              <a:buNone/>
            </a:pPr>
            <a:r>
              <a:rPr lang="es-CO" i="1" dirty="0" smtClean="0"/>
              <a:t>      Pablo les dice a los miembros de la iglesia de Colosas como a nosotros: “ Así es que haced morir esa parte de vosotros que es terrenal fornicación, inmundicia, pasión, malos deseos, el deseo de obtener más de lo que nos corresponde- porque esto es una forma de idolatría que hace que la ira de Dios caiga sobre los desobedientes”. </a:t>
            </a:r>
          </a:p>
          <a:p>
            <a:pPr>
              <a:buNone/>
            </a:pPr>
            <a:endParaRPr lang="es-CO" i="1" dirty="0" smtClean="0"/>
          </a:p>
        </p:txBody>
      </p:sp>
      <p:pic>
        <p:nvPicPr>
          <p:cNvPr id="1026" name="Picture 2" descr="http://t2.gstatic.com/images?q=tbn:ANd9GcSLMNvUl52mQK3R8DWuTG9Fd2G6xpk9F1IvoiXR1tod09ifIzoB"/>
          <p:cNvPicPr>
            <a:picLocks noChangeAspect="1" noChangeArrowheads="1"/>
          </p:cNvPicPr>
          <p:nvPr/>
        </p:nvPicPr>
        <p:blipFill>
          <a:blip r:embed="rId2" cstate="print"/>
          <a:srcRect/>
          <a:stretch>
            <a:fillRect/>
          </a:stretch>
        </p:blipFill>
        <p:spPr bwMode="auto">
          <a:xfrm>
            <a:off x="6012160" y="476672"/>
            <a:ext cx="2808312" cy="3360019"/>
          </a:xfrm>
          <a:prstGeom prst="rect">
            <a:avLst/>
          </a:prstGeom>
          <a:noFill/>
        </p:spPr>
      </p:pic>
      <p:sp>
        <p:nvSpPr>
          <p:cNvPr id="5" name="4 Rectángulo"/>
          <p:cNvSpPr/>
          <p:nvPr/>
        </p:nvSpPr>
        <p:spPr>
          <a:xfrm>
            <a:off x="323528" y="4221088"/>
            <a:ext cx="8496944" cy="2246769"/>
          </a:xfrm>
          <a:prstGeom prst="rect">
            <a:avLst/>
          </a:prstGeom>
          <a:solidFill>
            <a:srgbClr val="FFFF00"/>
          </a:solidFill>
        </p:spPr>
        <p:txBody>
          <a:bodyPr wrap="square">
            <a:spAutoFit/>
          </a:bodyPr>
          <a:lstStyle/>
          <a:p>
            <a:pPr algn="ctr">
              <a:buNone/>
            </a:pPr>
            <a:r>
              <a:rPr lang="es-CO" sz="2800" i="1" dirty="0" smtClean="0"/>
              <a:t>Era a estas cosas a las que vosotros dedicabais vuestra vida en otro tiempo, cuando vivíais entre ellas; pero ahora os debéis despojar de todas esas cosas -</a:t>
            </a:r>
            <a:r>
              <a:rPr lang="es-CO" sz="2800" b="1" i="1" dirty="0" smtClean="0">
                <a:solidFill>
                  <a:srgbClr val="0070C0"/>
                </a:solidFill>
              </a:rPr>
              <a:t>rabia, genio, malicia, calumnia, expresiones soeces que salen de vuestra boca</a:t>
            </a:r>
            <a:r>
              <a:rPr lang="es-CO" sz="2800" i="1" dirty="0" smtClean="0"/>
              <a:t>. No os mintáis unos a otros.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t2.gstatic.com/images?q=tbn:ANd9GcTpAk2IgGCoS4wJkbn9fJvoa9ljOJrDR29rEVSY4cbwMozXTyXa0A"/>
          <p:cNvPicPr>
            <a:picLocks noChangeAspect="1" noChangeArrowheads="1"/>
          </p:cNvPicPr>
          <p:nvPr/>
        </p:nvPicPr>
        <p:blipFill>
          <a:blip r:embed="rId2" cstate="print"/>
          <a:srcRect/>
          <a:stretch>
            <a:fillRect/>
          </a:stretch>
        </p:blipFill>
        <p:spPr bwMode="auto">
          <a:xfrm>
            <a:off x="1259632" y="1772816"/>
            <a:ext cx="6768752" cy="4032448"/>
          </a:xfrm>
          <a:prstGeom prst="rect">
            <a:avLst/>
          </a:prstGeom>
          <a:noFill/>
        </p:spPr>
      </p:pic>
      <p:sp>
        <p:nvSpPr>
          <p:cNvPr id="7" name="6 Título"/>
          <p:cNvSpPr>
            <a:spLocks noGrp="1"/>
          </p:cNvSpPr>
          <p:nvPr>
            <p:ph type="title"/>
          </p:nvPr>
        </p:nvSpPr>
        <p:spPr>
          <a:xfrm>
            <a:off x="457200" y="274638"/>
            <a:ext cx="8229600" cy="706090"/>
          </a:xfrm>
        </p:spPr>
        <p:txBody>
          <a:bodyPr>
            <a:normAutofit fontScale="90000"/>
          </a:bodyPr>
          <a:lstStyle/>
          <a:p>
            <a:r>
              <a:rPr lang="es-CO" b="1" dirty="0" smtClean="0">
                <a:solidFill>
                  <a:srgbClr val="FF0000"/>
                </a:solidFill>
              </a:rPr>
              <a:t>¿Recuerdan el titulo del tema?</a:t>
            </a:r>
            <a:endParaRPr lang="es-CO" b="1" dirty="0">
              <a:solidFill>
                <a:srgbClr val="FF0000"/>
              </a:solidFill>
            </a:endParaRPr>
          </a:p>
        </p:txBody>
      </p:sp>
      <p:sp>
        <p:nvSpPr>
          <p:cNvPr id="9" name="8 Rectángulo"/>
          <p:cNvSpPr/>
          <p:nvPr/>
        </p:nvSpPr>
        <p:spPr>
          <a:xfrm>
            <a:off x="2051720" y="1052737"/>
            <a:ext cx="5328592" cy="646331"/>
          </a:xfrm>
          <a:prstGeom prst="rect">
            <a:avLst/>
          </a:prstGeom>
        </p:spPr>
        <p:txBody>
          <a:bodyPr wrap="square">
            <a:spAutoFit/>
          </a:bodyPr>
          <a:lstStyle/>
          <a:p>
            <a:pPr>
              <a:buNone/>
            </a:pPr>
            <a:r>
              <a:rPr lang="es-CO" sz="3600" b="1" dirty="0" smtClean="0">
                <a:solidFill>
                  <a:srgbClr val="0070C0"/>
                </a:solidFill>
              </a:rPr>
              <a:t>¡Cristianos en desarrollo!</a:t>
            </a:r>
          </a:p>
        </p:txBody>
      </p:sp>
      <p:sp>
        <p:nvSpPr>
          <p:cNvPr id="10" name="9 Rectángulo"/>
          <p:cNvSpPr/>
          <p:nvPr/>
        </p:nvSpPr>
        <p:spPr>
          <a:xfrm>
            <a:off x="1475656" y="1988840"/>
            <a:ext cx="1368152" cy="2554545"/>
          </a:xfrm>
          <a:prstGeom prst="rect">
            <a:avLst/>
          </a:prstGeom>
          <a:solidFill>
            <a:srgbClr val="FFFF00"/>
          </a:solidFill>
        </p:spPr>
        <p:txBody>
          <a:bodyPr wrap="square">
            <a:spAutoFit/>
          </a:bodyPr>
          <a:lstStyle/>
          <a:p>
            <a:pPr algn="ctr"/>
            <a:r>
              <a:rPr lang="es-ES" sz="2000" b="1" dirty="0" smtClean="0">
                <a:solidFill>
                  <a:srgbClr val="FF0000"/>
                </a:solidFill>
              </a:rPr>
              <a:t> Los cristiano de Colosas habían logrado vencer algunas cosas.</a:t>
            </a:r>
          </a:p>
        </p:txBody>
      </p:sp>
      <p:sp>
        <p:nvSpPr>
          <p:cNvPr id="11" name="10 Rectángulo"/>
          <p:cNvSpPr/>
          <p:nvPr/>
        </p:nvSpPr>
        <p:spPr>
          <a:xfrm>
            <a:off x="6012160" y="1916832"/>
            <a:ext cx="1728192" cy="3693319"/>
          </a:xfrm>
          <a:prstGeom prst="rect">
            <a:avLst/>
          </a:prstGeom>
          <a:solidFill>
            <a:srgbClr val="FFFF00"/>
          </a:solidFill>
        </p:spPr>
        <p:txBody>
          <a:bodyPr wrap="square">
            <a:spAutoFit/>
          </a:bodyPr>
          <a:lstStyle/>
          <a:p>
            <a:pPr algn="ctr"/>
            <a:r>
              <a:rPr lang="es-CO" b="1" i="1" dirty="0" smtClean="0">
                <a:solidFill>
                  <a:srgbClr val="FF0000"/>
                </a:solidFill>
              </a:rPr>
              <a:t>Pero ahora los invita a que dejen la fornicación, inmundicia, pasión, malos deseos, el deseo de obtener más de lo que nos corresponde- porque esto es una forma de idolatría </a:t>
            </a:r>
            <a:endParaRPr lang="es-CO" b="1" dirty="0">
              <a:solidFill>
                <a:srgbClr val="FF0000"/>
              </a:solidFill>
            </a:endParaRPr>
          </a:p>
        </p:txBody>
      </p:sp>
      <p:sp>
        <p:nvSpPr>
          <p:cNvPr id="12" name="11 Rectángulo"/>
          <p:cNvSpPr/>
          <p:nvPr/>
        </p:nvSpPr>
        <p:spPr>
          <a:xfrm>
            <a:off x="0" y="5949280"/>
            <a:ext cx="9144000" cy="923330"/>
          </a:xfrm>
          <a:prstGeom prst="rect">
            <a:avLst/>
          </a:prstGeom>
          <a:solidFill>
            <a:srgbClr val="FFFF00"/>
          </a:solidFill>
        </p:spPr>
        <p:txBody>
          <a:bodyPr wrap="square">
            <a:spAutoFit/>
          </a:bodyPr>
          <a:lstStyle/>
          <a:p>
            <a:pPr algn="ctr"/>
            <a:r>
              <a:rPr lang="es-CO" i="1" dirty="0" smtClean="0"/>
              <a:t>Además les dice: “debéis despojar de todas esas cosas -</a:t>
            </a:r>
            <a:r>
              <a:rPr lang="es-CO" b="1" i="1" dirty="0" smtClean="0">
                <a:solidFill>
                  <a:srgbClr val="0070C0"/>
                </a:solidFill>
              </a:rPr>
              <a:t>rabia, genio, malicia, calumnia, expresiones soeces que salen de vuestra boca</a:t>
            </a:r>
            <a:r>
              <a:rPr lang="es-CO" i="1" dirty="0" smtClean="0"/>
              <a:t>. No os mintáis unos a otros”. Y así seguir avanzando en la escalera de la perfección.</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to="" calcmode="lin" valueType="num">
                                      <p:cBhvr>
                                        <p:cTn id="12" dur="1" fill="hold"/>
                                        <p:tgtEl>
                                          <p:spTgt spid="9"/>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35842"/>
                                        </p:tgtEl>
                                        <p:attrNameLst>
                                          <p:attrName>style.visibility</p:attrName>
                                        </p:attrNameLst>
                                      </p:cBhvr>
                                      <p:to>
                                        <p:strVal val="visible"/>
                                      </p:to>
                                    </p:set>
                                    <p:animEffect transition="in" filter="fade">
                                      <p:cBhvr>
                                        <p:cTn id="17" dur="100"/>
                                        <p:tgtEl>
                                          <p:spTgt spid="35842"/>
                                        </p:tgtEl>
                                      </p:cBhvr>
                                    </p:animEffect>
                                    <p:anim calcmode="lin" valueType="num">
                                      <p:cBhvr>
                                        <p:cTn id="18" dur="400" fill="hold"/>
                                        <p:tgtEl>
                                          <p:spTgt spid="35842"/>
                                        </p:tgtEl>
                                        <p:attrNameLst>
                                          <p:attrName>ppt_x</p:attrName>
                                        </p:attrNameLst>
                                      </p:cBhvr>
                                      <p:tavLst>
                                        <p:tav tm="0">
                                          <p:val>
                                            <p:strVal val="#ppt_x"/>
                                          </p:val>
                                        </p:tav>
                                        <p:tav tm="100000">
                                          <p:val>
                                            <p:strVal val="#ppt_x"/>
                                          </p:val>
                                        </p:tav>
                                      </p:tavLst>
                                    </p:anim>
                                    <p:anim calcmode="lin" valueType="num">
                                      <p:cBhvr>
                                        <p:cTn id="19" dur="400" fill="hold"/>
                                        <p:tgtEl>
                                          <p:spTgt spid="35842"/>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3584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3584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to="" calcmode="lin" valueType="num">
                                      <p:cBhvr>
                                        <p:cTn id="36"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7"/>
            <a:ext cx="5760640" cy="4608512"/>
          </a:xfrm>
          <a:solidFill>
            <a:schemeClr val="accent1">
              <a:lumMod val="20000"/>
              <a:lumOff val="80000"/>
            </a:schemeClr>
          </a:solidFill>
        </p:spPr>
        <p:txBody>
          <a:bodyPr>
            <a:normAutofit fontScale="92500" lnSpcReduction="10000"/>
          </a:bodyPr>
          <a:lstStyle/>
          <a:p>
            <a:pPr algn="ctr">
              <a:buNone/>
            </a:pPr>
            <a:r>
              <a:rPr lang="es-CO" dirty="0" smtClean="0"/>
              <a:t>     </a:t>
            </a:r>
          </a:p>
          <a:p>
            <a:pPr algn="ctr">
              <a:buNone/>
            </a:pPr>
            <a:r>
              <a:rPr lang="es-CO" dirty="0" smtClean="0"/>
              <a:t>No debemos olvidar que la iglesia de Colosas, estafa formada por personas que provenían del paganismo, par tanto estaban acostumbrados a practicar muchas cosas contrarias a la Palabra de Dios, por esa razón  Pablo empieza con una demanda enérgica. </a:t>
            </a:r>
            <a:endParaRPr lang="es-CO" dirty="0"/>
          </a:p>
        </p:txBody>
      </p:sp>
      <p:pic>
        <p:nvPicPr>
          <p:cNvPr id="38914" name="Picture 2" descr="http://t3.gstatic.com/images?q=tbn:ANd9GcRsV2l26R-QJoFs4IRSTW9qpiqHXjtEDFE8vpAOWFBygUU49z38"/>
          <p:cNvPicPr>
            <a:picLocks noChangeAspect="1" noChangeArrowheads="1"/>
          </p:cNvPicPr>
          <p:nvPr/>
        </p:nvPicPr>
        <p:blipFill>
          <a:blip r:embed="rId2" cstate="print"/>
          <a:srcRect/>
          <a:stretch>
            <a:fillRect/>
          </a:stretch>
        </p:blipFill>
        <p:spPr bwMode="auto">
          <a:xfrm>
            <a:off x="6084168" y="836712"/>
            <a:ext cx="2736304" cy="3816424"/>
          </a:xfrm>
          <a:prstGeom prst="rect">
            <a:avLst/>
          </a:prstGeom>
          <a:noFill/>
        </p:spPr>
      </p:pic>
      <p:sp>
        <p:nvSpPr>
          <p:cNvPr id="5" name="4 Rectángulo"/>
          <p:cNvSpPr/>
          <p:nvPr/>
        </p:nvSpPr>
        <p:spPr>
          <a:xfrm>
            <a:off x="467544" y="5085183"/>
            <a:ext cx="8424936" cy="1569660"/>
          </a:xfrm>
          <a:prstGeom prst="rect">
            <a:avLst/>
          </a:prstGeom>
          <a:solidFill>
            <a:srgbClr val="FFC000"/>
          </a:solidFill>
        </p:spPr>
        <p:txBody>
          <a:bodyPr wrap="square">
            <a:spAutoFit/>
          </a:bodyPr>
          <a:lstStyle/>
          <a:p>
            <a:pPr algn="ctr"/>
            <a:r>
              <a:rPr lang="es-CO" sz="3200" dirty="0" smtClean="0"/>
              <a:t>El Nuevo Testamento no vacila nunca en exigir con cierta violencia la total eliminación de todo lo que está contra Dios. </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760640" cy="2160239"/>
          </a:xfrm>
          <a:solidFill>
            <a:schemeClr val="accent3">
              <a:lumMod val="20000"/>
              <a:lumOff val="80000"/>
            </a:schemeClr>
          </a:solidFill>
        </p:spPr>
        <p:txBody>
          <a:bodyPr/>
          <a:lstStyle/>
          <a:p>
            <a:pPr algn="ctr">
              <a:buNone/>
            </a:pPr>
            <a:r>
              <a:rPr lang="es-CO" dirty="0" smtClean="0"/>
              <a:t>    La escalera representa la perfección que todos debemos alcanzar en Cristo como el modelo.</a:t>
            </a:r>
          </a:p>
        </p:txBody>
      </p:sp>
      <p:pic>
        <p:nvPicPr>
          <p:cNvPr id="4" name="Picture 2" descr="http://t2.gstatic.com/images?q=tbn:ANd9GcTpAk2IgGCoS4wJkbn9fJvoa9ljOJrDR29rEVSY4cbwMozXTyXa0A"/>
          <p:cNvPicPr>
            <a:picLocks noChangeAspect="1" noChangeArrowheads="1"/>
          </p:cNvPicPr>
          <p:nvPr/>
        </p:nvPicPr>
        <p:blipFill>
          <a:blip r:embed="rId2" cstate="print"/>
          <a:srcRect/>
          <a:stretch>
            <a:fillRect/>
          </a:stretch>
        </p:blipFill>
        <p:spPr bwMode="auto">
          <a:xfrm>
            <a:off x="6444208" y="476672"/>
            <a:ext cx="2304256" cy="2016224"/>
          </a:xfrm>
          <a:prstGeom prst="rect">
            <a:avLst/>
          </a:prstGeom>
          <a:noFill/>
        </p:spPr>
      </p:pic>
      <p:sp>
        <p:nvSpPr>
          <p:cNvPr id="5" name="4 Rectángulo"/>
          <p:cNvSpPr/>
          <p:nvPr/>
        </p:nvSpPr>
        <p:spPr>
          <a:xfrm>
            <a:off x="323528" y="2780928"/>
            <a:ext cx="5760640" cy="4031873"/>
          </a:xfrm>
          <a:prstGeom prst="rect">
            <a:avLst/>
          </a:prstGeom>
          <a:solidFill>
            <a:schemeClr val="accent3">
              <a:lumMod val="20000"/>
              <a:lumOff val="80000"/>
            </a:schemeClr>
          </a:solidFill>
        </p:spPr>
        <p:txBody>
          <a:bodyPr wrap="square">
            <a:spAutoFit/>
          </a:bodyPr>
          <a:lstStyle/>
          <a:p>
            <a:pPr algn="ctr"/>
            <a:r>
              <a:rPr lang="es-CO" sz="3200" dirty="0" smtClean="0"/>
              <a:t>Recordemos que el propósito de Dios es que cambiemos nuestro carácter de pecado hasta que  llegue a ser  igual al que Dios nos dio cuando nos creo a “</a:t>
            </a:r>
            <a:r>
              <a:rPr lang="es-CO" sz="3200" b="1" u="sng" dirty="0" smtClean="0"/>
              <a:t>Su imagen y semejanza</a:t>
            </a:r>
            <a:r>
              <a:rPr lang="es-CO" sz="3200" dirty="0" smtClean="0"/>
              <a:t> </a:t>
            </a:r>
            <a:r>
              <a:rPr lang="es-CO" sz="3200" dirty="0" smtClean="0">
                <a:solidFill>
                  <a:srgbClr val="FF0000"/>
                </a:solidFill>
              </a:rPr>
              <a:t>(Gén.1:26)</a:t>
            </a:r>
            <a:r>
              <a:rPr lang="es-CO" sz="3200" dirty="0" smtClean="0"/>
              <a:t>. Y Dios dice que “</a:t>
            </a:r>
            <a:r>
              <a:rPr lang="es-CO" sz="3200" b="1" u="sng" dirty="0" smtClean="0"/>
              <a:t>sin santidad nadie verá al Señor</a:t>
            </a:r>
            <a:r>
              <a:rPr lang="es-CO" sz="3200" dirty="0" smtClean="0"/>
              <a:t>” </a:t>
            </a:r>
            <a:r>
              <a:rPr lang="es-CO" sz="3200" dirty="0" smtClean="0">
                <a:solidFill>
                  <a:srgbClr val="FF0000"/>
                </a:solidFill>
              </a:rPr>
              <a:t>(Heb. 12:14)</a:t>
            </a:r>
            <a:endParaRPr lang="es-CO" sz="3200" dirty="0">
              <a:solidFill>
                <a:srgbClr val="FF0000"/>
              </a:solidFill>
            </a:endParaRPr>
          </a:p>
        </p:txBody>
      </p:sp>
      <p:pic>
        <p:nvPicPr>
          <p:cNvPr id="1026" name="Picture 2" descr="http://t0.gstatic.com/images?q=tbn:ANd9GcQ9D7i2wKp5k1_8vLIPjB81mLVXKlqz9ASNuItRLrOX8UHYZy5G"/>
          <p:cNvPicPr>
            <a:picLocks noChangeAspect="1" noChangeArrowheads="1"/>
          </p:cNvPicPr>
          <p:nvPr/>
        </p:nvPicPr>
        <p:blipFill>
          <a:blip r:embed="rId3" cstate="print"/>
          <a:srcRect/>
          <a:stretch>
            <a:fillRect/>
          </a:stretch>
        </p:blipFill>
        <p:spPr bwMode="auto">
          <a:xfrm>
            <a:off x="6588224" y="2708920"/>
            <a:ext cx="2088232" cy="2160240"/>
          </a:xfrm>
          <a:prstGeom prst="rect">
            <a:avLst/>
          </a:prstGeom>
          <a:noFill/>
        </p:spPr>
      </p:pic>
      <p:sp>
        <p:nvSpPr>
          <p:cNvPr id="7" name="6 Rectángulo"/>
          <p:cNvSpPr/>
          <p:nvPr/>
        </p:nvSpPr>
        <p:spPr>
          <a:xfrm>
            <a:off x="6372200" y="5013176"/>
            <a:ext cx="2520280" cy="1323439"/>
          </a:xfrm>
          <a:prstGeom prst="rect">
            <a:avLst/>
          </a:prstGeom>
          <a:solidFill>
            <a:srgbClr val="FFFF00"/>
          </a:solidFill>
        </p:spPr>
        <p:txBody>
          <a:bodyPr wrap="square">
            <a:spAutoFit/>
          </a:bodyPr>
          <a:lstStyle/>
          <a:p>
            <a:pPr algn="ctr"/>
            <a:r>
              <a:rPr lang="es-CO" sz="2000" b="1" dirty="0" smtClean="0">
                <a:solidFill>
                  <a:srgbClr val="FF0000"/>
                </a:solidFill>
              </a:rPr>
              <a:t>El alfarero es Dios, y la vasija somos usted y yo, a las cuales Él está moldeando.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heel(4)">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472608" cy="6264696"/>
          </a:xfrm>
        </p:spPr>
        <p:txBody>
          <a:bodyPr>
            <a:normAutofit fontScale="92500" lnSpcReduction="20000"/>
          </a:bodyPr>
          <a:lstStyle/>
          <a:p>
            <a:pPr algn="ctr">
              <a:buNone/>
            </a:pPr>
            <a:r>
              <a:rPr lang="es-CO" dirty="0" smtClean="0"/>
              <a:t>      La Biblia del Oso traducía así la primera parte de esta sección: «</a:t>
            </a:r>
            <a:r>
              <a:rPr lang="es-CO" b="1" u="sng" dirty="0" smtClean="0"/>
              <a:t>Mortificad pues vuestros miembros que están sobre la tierra.</a:t>
            </a:r>
            <a:r>
              <a:rPr lang="es-CO" dirty="0" smtClean="0"/>
              <a:t>»</a:t>
            </a:r>
            <a:r>
              <a:rPr lang="es-CO" i="1" dirty="0" smtClean="0"/>
              <a:t> </a:t>
            </a:r>
          </a:p>
          <a:p>
            <a:pPr>
              <a:buNone/>
            </a:pPr>
            <a:endParaRPr lang="es-CO" i="1" dirty="0" smtClean="0"/>
          </a:p>
          <a:p>
            <a:pPr algn="ctr">
              <a:buNone/>
            </a:pPr>
            <a:r>
              <a:rPr lang="es-CO" i="1" dirty="0" smtClean="0"/>
              <a:t>    Ahora mortificar la carne quiere decir </a:t>
            </a:r>
            <a:r>
              <a:rPr lang="es-CO" b="1" i="1" dirty="0" smtClean="0">
                <a:solidFill>
                  <a:srgbClr val="0070C0"/>
                </a:solidFill>
              </a:rPr>
              <a:t>practicar una disciplina </a:t>
            </a:r>
            <a:r>
              <a:rPr lang="es-CO" b="1" i="1" u="sng" dirty="0" smtClean="0">
                <a:solidFill>
                  <a:srgbClr val="0070C0"/>
                </a:solidFill>
              </a:rPr>
              <a:t>ASCÉTICA</a:t>
            </a:r>
            <a:r>
              <a:rPr lang="es-CO" b="1" i="1" dirty="0" smtClean="0">
                <a:solidFill>
                  <a:srgbClr val="0070C0"/>
                </a:solidFill>
              </a:rPr>
              <a:t> (</a:t>
            </a:r>
            <a:r>
              <a:rPr lang="es-ES" dirty="0" smtClean="0"/>
              <a:t>doctrina filosófica y religiosa que busca purificar el espíritu por medio de la negación de los placeres materiales o </a:t>
            </a:r>
            <a:r>
              <a:rPr lang="es-ES" dirty="0" smtClean="0">
                <a:hlinkClick r:id="rId2" action="ppaction://hlinkfile" tooltip="Abstinencia"/>
              </a:rPr>
              <a:t>abstinencia</a:t>
            </a:r>
            <a:r>
              <a:rPr lang="es-ES" dirty="0" smtClean="0"/>
              <a:t>); </a:t>
            </a:r>
            <a:r>
              <a:rPr lang="es-CO" b="1" i="1" dirty="0" smtClean="0">
                <a:solidFill>
                  <a:srgbClr val="0070C0"/>
                </a:solidFill>
              </a:rPr>
              <a:t>y de </a:t>
            </a:r>
            <a:r>
              <a:rPr lang="es-CO" b="1" i="1" u="sng" dirty="0" smtClean="0">
                <a:solidFill>
                  <a:srgbClr val="0070C0"/>
                </a:solidFill>
              </a:rPr>
              <a:t>AUTONEGACIÓN</a:t>
            </a:r>
            <a:r>
              <a:rPr lang="es-CO" i="1" dirty="0" smtClean="0"/>
              <a:t>; pero eso no es suficiente. </a:t>
            </a:r>
            <a:endParaRPr lang="es-CO" dirty="0"/>
          </a:p>
        </p:txBody>
      </p:sp>
      <p:pic>
        <p:nvPicPr>
          <p:cNvPr id="9218" name="Picture 2" descr="http://t3.gstatic.com/images?q=tbn:ANd9GcT2ZK_N7cOB_vM6zz3J3fS5yE4XVnU2FahIk16me3FJj1jNH3eERw"/>
          <p:cNvPicPr>
            <a:picLocks noChangeAspect="1" noChangeArrowheads="1"/>
          </p:cNvPicPr>
          <p:nvPr/>
        </p:nvPicPr>
        <p:blipFill>
          <a:blip r:embed="rId3" cstate="print"/>
          <a:srcRect/>
          <a:stretch>
            <a:fillRect/>
          </a:stretch>
        </p:blipFill>
        <p:spPr bwMode="auto">
          <a:xfrm>
            <a:off x="5940152" y="332656"/>
            <a:ext cx="2808312" cy="2689846"/>
          </a:xfrm>
          <a:prstGeom prst="rect">
            <a:avLst/>
          </a:prstGeom>
          <a:noFill/>
        </p:spPr>
      </p:pic>
      <p:pic>
        <p:nvPicPr>
          <p:cNvPr id="9220" name="Picture 4" descr="http://t3.gstatic.com/images?q=tbn:ANd9GcSGDuwykduFYqi-HVa4zl13RZtr4R-RgBe3_gk4G_OBfZ1NRvLasQ"/>
          <p:cNvPicPr>
            <a:picLocks noChangeAspect="1" noChangeArrowheads="1"/>
          </p:cNvPicPr>
          <p:nvPr/>
        </p:nvPicPr>
        <p:blipFill>
          <a:blip r:embed="rId4" cstate="print"/>
          <a:srcRect/>
          <a:stretch>
            <a:fillRect/>
          </a:stretch>
        </p:blipFill>
        <p:spPr bwMode="auto">
          <a:xfrm>
            <a:off x="7452320" y="3212976"/>
            <a:ext cx="1691680" cy="1944216"/>
          </a:xfrm>
          <a:prstGeom prst="rect">
            <a:avLst/>
          </a:prstGeom>
          <a:noFill/>
        </p:spPr>
      </p:pic>
      <p:pic>
        <p:nvPicPr>
          <p:cNvPr id="9222" name="Picture 6" descr="http://t1.gstatic.com/images?q=tbn:ANd9GcRjAEK_ZVexGScz_VXLEWp3TR5IyL_b3Zye_ueJiql7Pb6SLtn8"/>
          <p:cNvPicPr>
            <a:picLocks noChangeAspect="1" noChangeArrowheads="1"/>
          </p:cNvPicPr>
          <p:nvPr/>
        </p:nvPicPr>
        <p:blipFill>
          <a:blip r:embed="rId5" cstate="print"/>
          <a:srcRect/>
          <a:stretch>
            <a:fillRect/>
          </a:stretch>
        </p:blipFill>
        <p:spPr bwMode="auto">
          <a:xfrm>
            <a:off x="5940152" y="3212976"/>
            <a:ext cx="1440160" cy="1952626"/>
          </a:xfrm>
          <a:prstGeom prst="rect">
            <a:avLst/>
          </a:prstGeom>
          <a:noFill/>
        </p:spPr>
      </p:pic>
      <p:sp>
        <p:nvSpPr>
          <p:cNvPr id="8" name="7 Rectángulo"/>
          <p:cNvSpPr/>
          <p:nvPr/>
        </p:nvSpPr>
        <p:spPr>
          <a:xfrm>
            <a:off x="5940152" y="5301208"/>
            <a:ext cx="2952328" cy="1569660"/>
          </a:xfrm>
          <a:prstGeom prst="rect">
            <a:avLst/>
          </a:prstGeom>
          <a:solidFill>
            <a:srgbClr val="FFC000"/>
          </a:solidFill>
        </p:spPr>
        <p:txBody>
          <a:bodyPr wrap="square">
            <a:spAutoFit/>
          </a:bodyPr>
          <a:lstStyle/>
          <a:p>
            <a:pPr algn="ctr"/>
            <a:r>
              <a:rPr lang="es-CO" sz="2400" b="1" dirty="0" smtClean="0"/>
              <a:t>Para alcanzarlo, algunos se aíslan de la humanidad, o se azotan con látigos.</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9222"/>
                                        </p:tgtEl>
                                        <p:attrNameLst>
                                          <p:attrName>style.visibility</p:attrName>
                                        </p:attrNameLst>
                                      </p:cBhvr>
                                      <p:to>
                                        <p:strVal val="visible"/>
                                      </p:to>
                                    </p:set>
                                    <p:animEffect transition="in" filter="fade">
                                      <p:cBhvr>
                                        <p:cTn id="12" dur="100"/>
                                        <p:tgtEl>
                                          <p:spTgt spid="9222"/>
                                        </p:tgtEl>
                                      </p:cBhvr>
                                    </p:animEffect>
                                    <p:anim calcmode="lin" valueType="num">
                                      <p:cBhvr>
                                        <p:cTn id="13" dur="400" fill="hold"/>
                                        <p:tgtEl>
                                          <p:spTgt spid="9222"/>
                                        </p:tgtEl>
                                        <p:attrNameLst>
                                          <p:attrName>ppt_x</p:attrName>
                                        </p:attrNameLst>
                                      </p:cBhvr>
                                      <p:tavLst>
                                        <p:tav tm="0">
                                          <p:val>
                                            <p:strVal val="#ppt_x"/>
                                          </p:val>
                                        </p:tav>
                                        <p:tav tm="100000">
                                          <p:val>
                                            <p:strVal val="#ppt_x"/>
                                          </p:val>
                                        </p:tav>
                                      </p:tavLst>
                                    </p:anim>
                                    <p:anim calcmode="lin" valueType="num">
                                      <p:cBhvr>
                                        <p:cTn id="14" dur="400" fill="hold"/>
                                        <p:tgtEl>
                                          <p:spTgt spid="9222"/>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922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922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9220"/>
                                        </p:tgtEl>
                                        <p:attrNameLst>
                                          <p:attrName>style.visibility</p:attrName>
                                        </p:attrNameLst>
                                      </p:cBhvr>
                                      <p:to>
                                        <p:strVal val="visible"/>
                                      </p:to>
                                    </p:set>
                                    <p:animEffect transition="in" filter="fade">
                                      <p:cBhvr>
                                        <p:cTn id="21" dur="100"/>
                                        <p:tgtEl>
                                          <p:spTgt spid="9220"/>
                                        </p:tgtEl>
                                      </p:cBhvr>
                                    </p:animEffect>
                                    <p:anim calcmode="lin" valueType="num">
                                      <p:cBhvr>
                                        <p:cTn id="22" dur="400" fill="hold"/>
                                        <p:tgtEl>
                                          <p:spTgt spid="9220"/>
                                        </p:tgtEl>
                                        <p:attrNameLst>
                                          <p:attrName>ppt_x</p:attrName>
                                        </p:attrNameLst>
                                      </p:cBhvr>
                                      <p:tavLst>
                                        <p:tav tm="0">
                                          <p:val>
                                            <p:strVal val="#ppt_x"/>
                                          </p:val>
                                        </p:tav>
                                        <p:tav tm="100000">
                                          <p:val>
                                            <p:strVal val="#ppt_x"/>
                                          </p:val>
                                        </p:tav>
                                      </p:tavLst>
                                    </p:anim>
                                    <p:anim calcmode="lin" valueType="num">
                                      <p:cBhvr>
                                        <p:cTn id="23" dur="400" fill="hold"/>
                                        <p:tgtEl>
                                          <p:spTgt spid="9220"/>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922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922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
                                        <p:tgtEl>
                                          <p:spTgt spid="8"/>
                                        </p:tgtEl>
                                      </p:cBhvr>
                                    </p:animEffect>
                                    <p:anim calcmode="lin" valueType="num">
                                      <p:cBhvr>
                                        <p:cTn id="31" dur="400" fill="hold"/>
                                        <p:tgtEl>
                                          <p:spTgt spid="8"/>
                                        </p:tgtEl>
                                        <p:attrNameLst>
                                          <p:attrName>ppt_x</p:attrName>
                                        </p:attrNameLst>
                                      </p:cBhvr>
                                      <p:tavLst>
                                        <p:tav tm="0">
                                          <p:val>
                                            <p:strVal val="#ppt_x"/>
                                          </p:val>
                                        </p:tav>
                                        <p:tav tm="100000">
                                          <p:val>
                                            <p:strVal val="#ppt_x"/>
                                          </p:val>
                                        </p:tav>
                                      </p:tavLst>
                                    </p:anim>
                                    <p:anim calcmode="lin" valueType="num">
                                      <p:cBhvr>
                                        <p:cTn id="32" dur="400" fill="hold"/>
                                        <p:tgtEl>
                                          <p:spTgt spid="8"/>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4896544" cy="6120680"/>
          </a:xfrm>
        </p:spPr>
        <p:txBody>
          <a:bodyPr>
            <a:normAutofit fontScale="85000" lnSpcReduction="20000"/>
          </a:bodyPr>
          <a:lstStyle/>
          <a:p>
            <a:pPr algn="ctr">
              <a:buNone/>
            </a:pPr>
            <a:r>
              <a:rPr lang="es-CO" i="1" dirty="0" smtClean="0"/>
              <a:t>    Lo que Pablo está diciendo es: «</a:t>
            </a:r>
            <a:r>
              <a:rPr lang="es-CO" i="1" u="sng" dirty="0" smtClean="0"/>
              <a:t>Dad muerte a cualquier parte de vuestro yo que esté contra Dios y os impida cumplir Su voluntad.</a:t>
            </a:r>
            <a:r>
              <a:rPr lang="es-CO" i="1" dirty="0" smtClean="0"/>
              <a:t>»</a:t>
            </a:r>
          </a:p>
          <a:p>
            <a:pPr algn="ctr">
              <a:buNone/>
            </a:pPr>
            <a:r>
              <a:rPr lang="es-CO" i="1" dirty="0" smtClean="0"/>
              <a:t>    </a:t>
            </a:r>
          </a:p>
          <a:p>
            <a:pPr algn="ctr">
              <a:buNone/>
            </a:pPr>
            <a:r>
              <a:rPr lang="es-CO" i="1" dirty="0" smtClean="0">
                <a:solidFill>
                  <a:srgbClr val="FF0000"/>
                </a:solidFill>
              </a:rPr>
              <a:t>Rom. 8:13.</a:t>
            </a:r>
          </a:p>
          <a:p>
            <a:pPr algn="ctr">
              <a:buNone/>
            </a:pPr>
            <a:r>
              <a:rPr lang="es-CO" i="1" dirty="0" smtClean="0"/>
              <a:t> «</a:t>
            </a:r>
            <a:r>
              <a:rPr lang="es-CO" i="1" u="sng" dirty="0" smtClean="0"/>
              <a:t>Porque si vivís conforme a la carne, moriréis; pero si por el Espíritu dais muerte a las obras del cuerpo, viviréis.</a:t>
            </a:r>
            <a:r>
              <a:rPr lang="es-CO" i="1" dirty="0" smtClean="0"/>
              <a:t>» </a:t>
            </a:r>
          </a:p>
          <a:p>
            <a:pPr algn="ctr">
              <a:buNone/>
            </a:pPr>
            <a:endParaRPr lang="es-CO" i="1" dirty="0" smtClean="0"/>
          </a:p>
          <a:p>
            <a:pPr algn="ctr">
              <a:buNone/>
            </a:pPr>
            <a:r>
              <a:rPr lang="es-CO" i="1" dirty="0" smtClean="0"/>
              <a:t>    Y es exactamente lo que Jesús demandaba: </a:t>
            </a:r>
            <a:r>
              <a:rPr lang="es-CO" i="1" u="sng" dirty="0" smtClean="0"/>
              <a:t>que se cortara una mano o un pie o se sacara un ojo cuando impulsaran al pecado</a:t>
            </a:r>
            <a:r>
              <a:rPr lang="es-CO" i="1" dirty="0" smtClean="0"/>
              <a:t> </a:t>
            </a:r>
            <a:r>
              <a:rPr lang="es-CO" i="1" dirty="0" smtClean="0">
                <a:solidFill>
                  <a:srgbClr val="FF0000"/>
                </a:solidFill>
              </a:rPr>
              <a:t>(Mat 5:29,30).</a:t>
            </a:r>
          </a:p>
          <a:p>
            <a:endParaRPr lang="es-CO" dirty="0"/>
          </a:p>
        </p:txBody>
      </p:sp>
      <p:sp>
        <p:nvSpPr>
          <p:cNvPr id="4" name="3 Rectángulo"/>
          <p:cNvSpPr/>
          <p:nvPr/>
        </p:nvSpPr>
        <p:spPr>
          <a:xfrm>
            <a:off x="5220072" y="260648"/>
            <a:ext cx="3672408" cy="523220"/>
          </a:xfrm>
          <a:prstGeom prst="rect">
            <a:avLst/>
          </a:prstGeom>
        </p:spPr>
        <p:txBody>
          <a:bodyPr wrap="square">
            <a:spAutoFit/>
          </a:bodyPr>
          <a:lstStyle/>
          <a:p>
            <a:r>
              <a:rPr lang="es-CO" sz="2800" b="1" dirty="0" smtClean="0">
                <a:solidFill>
                  <a:srgbClr val="FF0000"/>
                </a:solidFill>
              </a:rPr>
              <a:t>    ¿Cómo se logra esto?</a:t>
            </a:r>
            <a:endParaRPr lang="es-CO" sz="2800" b="1" dirty="0">
              <a:solidFill>
                <a:srgbClr val="FF0000"/>
              </a:solidFill>
            </a:endParaRPr>
          </a:p>
        </p:txBody>
      </p:sp>
      <p:pic>
        <p:nvPicPr>
          <p:cNvPr id="39938" name="Picture 2" descr="http://t2.gstatic.com/images?q=tbn:ANd9GcRYyyvOHaZLuuJCAGpIdD_isjKq_rj5KDMC-uA-VosXOi5_gRxuBg"/>
          <p:cNvPicPr>
            <a:picLocks noChangeAspect="1" noChangeArrowheads="1"/>
          </p:cNvPicPr>
          <p:nvPr/>
        </p:nvPicPr>
        <p:blipFill>
          <a:blip r:embed="rId2" cstate="print"/>
          <a:srcRect/>
          <a:stretch>
            <a:fillRect/>
          </a:stretch>
        </p:blipFill>
        <p:spPr bwMode="auto">
          <a:xfrm>
            <a:off x="5724128" y="836712"/>
            <a:ext cx="1584175" cy="1728192"/>
          </a:xfrm>
          <a:prstGeom prst="rect">
            <a:avLst/>
          </a:prstGeom>
          <a:noFill/>
        </p:spPr>
      </p:pic>
      <p:pic>
        <p:nvPicPr>
          <p:cNvPr id="39940" name="Picture 4" descr="http://t3.gstatic.com/images?q=tbn:ANd9GcSECBPu3kjLTSAkKngqS_XKw-JrweJ38-qtiX-wWinO-y35FAvOBQ"/>
          <p:cNvPicPr>
            <a:picLocks noChangeAspect="1" noChangeArrowheads="1"/>
          </p:cNvPicPr>
          <p:nvPr/>
        </p:nvPicPr>
        <p:blipFill>
          <a:blip r:embed="rId3" cstate="print"/>
          <a:srcRect/>
          <a:stretch>
            <a:fillRect/>
          </a:stretch>
        </p:blipFill>
        <p:spPr bwMode="auto">
          <a:xfrm>
            <a:off x="7452320" y="836712"/>
            <a:ext cx="1440160" cy="1728192"/>
          </a:xfrm>
          <a:prstGeom prst="rect">
            <a:avLst/>
          </a:prstGeom>
          <a:noFill/>
        </p:spPr>
      </p:pic>
      <p:pic>
        <p:nvPicPr>
          <p:cNvPr id="39942" name="Picture 6" descr="http://t1.gstatic.com/images?q=tbn:ANd9GcSiaYcygqhHL0lJKOPVDRoSP7WCbuR7PiU9JFsfGiJEMWMfDJ3w"/>
          <p:cNvPicPr>
            <a:picLocks noChangeAspect="1" noChangeArrowheads="1"/>
          </p:cNvPicPr>
          <p:nvPr/>
        </p:nvPicPr>
        <p:blipFill>
          <a:blip r:embed="rId4" cstate="print"/>
          <a:srcRect/>
          <a:stretch>
            <a:fillRect/>
          </a:stretch>
        </p:blipFill>
        <p:spPr bwMode="auto">
          <a:xfrm>
            <a:off x="5724128" y="2708920"/>
            <a:ext cx="3168352" cy="1944216"/>
          </a:xfrm>
          <a:prstGeom prst="rect">
            <a:avLst/>
          </a:prstGeom>
          <a:noFill/>
        </p:spPr>
      </p:pic>
      <p:pic>
        <p:nvPicPr>
          <p:cNvPr id="39944" name="Picture 8" descr="http://t1.gstatic.com/images?q=tbn:ANd9GcQ-QTa2-igAd2JI04k5C3RyplzUFnX05JoE6WOFrV7mDEbCBK-XJw"/>
          <p:cNvPicPr>
            <a:picLocks noChangeAspect="1" noChangeArrowheads="1"/>
          </p:cNvPicPr>
          <p:nvPr/>
        </p:nvPicPr>
        <p:blipFill>
          <a:blip r:embed="rId5" cstate="print"/>
          <a:srcRect/>
          <a:stretch>
            <a:fillRect/>
          </a:stretch>
        </p:blipFill>
        <p:spPr bwMode="auto">
          <a:xfrm>
            <a:off x="5652120" y="4714875"/>
            <a:ext cx="1800200" cy="2143125"/>
          </a:xfrm>
          <a:prstGeom prst="rect">
            <a:avLst/>
          </a:prstGeom>
          <a:noFill/>
        </p:spPr>
      </p:pic>
      <p:sp>
        <p:nvSpPr>
          <p:cNvPr id="9" name="8 Rectángulo"/>
          <p:cNvSpPr/>
          <p:nvPr/>
        </p:nvSpPr>
        <p:spPr>
          <a:xfrm>
            <a:off x="7452320" y="4725142"/>
            <a:ext cx="1512168" cy="1938992"/>
          </a:xfrm>
          <a:prstGeom prst="rect">
            <a:avLst/>
          </a:prstGeom>
        </p:spPr>
        <p:txBody>
          <a:bodyPr wrap="square">
            <a:spAutoFit/>
          </a:bodyPr>
          <a:lstStyle/>
          <a:p>
            <a:pPr algn="ctr"/>
            <a:r>
              <a:rPr lang="es-ES" dirty="0" smtClean="0"/>
              <a:t> </a:t>
            </a:r>
            <a:r>
              <a:rPr lang="es-ES" sz="2000" dirty="0" smtClean="0">
                <a:solidFill>
                  <a:srgbClr val="FF0000"/>
                </a:solidFill>
              </a:rPr>
              <a:t>Así está caminando con Dios, y está cambiando lentamente.</a:t>
            </a:r>
            <a:endParaRPr lang="es-CO" sz="2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7"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0" fill="hold"/>
                                        <p:tgtEl>
                                          <p:spTgt spid="4"/>
                                        </p:tgtEl>
                                        <p:attrNameLst>
                                          <p:attrName>ppt_x</p:attrName>
                                        </p:attrNameLst>
                                      </p:cBhvr>
                                      <p:tavLst>
                                        <p:tav tm="0">
                                          <p:val>
                                            <p:strVal val="#ppt_x"/>
                                          </p:val>
                                        </p:tav>
                                        <p:tav tm="100000">
                                          <p:val>
                                            <p:strVal val="#ppt_x"/>
                                          </p:val>
                                        </p:tav>
                                      </p:tavLst>
                                    </p:anim>
                                    <p:anim calcmode="lin" valueType="num">
                                      <p:cBhvr additive="base">
                                        <p:cTn id="2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4" fill="hold" nodeType="clickEffect">
                                  <p:stCondLst>
                                    <p:cond delay="0"/>
                                  </p:stCondLst>
                                  <p:childTnLst>
                                    <p:set>
                                      <p:cBhvr>
                                        <p:cTn id="32" dur="1" fill="hold">
                                          <p:stCondLst>
                                            <p:cond delay="0"/>
                                          </p:stCondLst>
                                        </p:cTn>
                                        <p:tgtEl>
                                          <p:spTgt spid="39938"/>
                                        </p:tgtEl>
                                        <p:attrNameLst>
                                          <p:attrName>style.visibility</p:attrName>
                                        </p:attrNameLst>
                                      </p:cBhvr>
                                      <p:to>
                                        <p:strVal val="visible"/>
                                      </p:to>
                                    </p:set>
                                    <p:animEffect transition="in" filter="wheel(4)">
                                      <p:cBhvr>
                                        <p:cTn id="33" dur="2000"/>
                                        <p:tgtEl>
                                          <p:spTgt spid="39938"/>
                                        </p:tgtEl>
                                      </p:cBhvr>
                                    </p:animEffect>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nodeType="clickEffect">
                                  <p:stCondLst>
                                    <p:cond delay="0"/>
                                  </p:stCondLst>
                                  <p:childTnLst>
                                    <p:set>
                                      <p:cBhvr>
                                        <p:cTn id="37" dur="1" fill="hold">
                                          <p:stCondLst>
                                            <p:cond delay="0"/>
                                          </p:stCondLst>
                                        </p:cTn>
                                        <p:tgtEl>
                                          <p:spTgt spid="39940"/>
                                        </p:tgtEl>
                                        <p:attrNameLst>
                                          <p:attrName>style.visibility</p:attrName>
                                        </p:attrNameLst>
                                      </p:cBhvr>
                                      <p:to>
                                        <p:strVal val="visible"/>
                                      </p:to>
                                    </p:set>
                                    <p:anim to="" calcmode="lin" valueType="num">
                                      <p:cBhvr>
                                        <p:cTn id="38" dur="1" fill="hold"/>
                                        <p:tgtEl>
                                          <p:spTgt spid="39940"/>
                                        </p:tgtEl>
                                        <p:attrNameLst>
                                          <p:attrName/>
                                        </p:attrNameLst>
                                      </p:cBhvr>
                                    </p:anim>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nodeType="clickEffect">
                                  <p:stCondLst>
                                    <p:cond delay="0"/>
                                  </p:stCondLst>
                                  <p:childTnLst>
                                    <p:set>
                                      <p:cBhvr>
                                        <p:cTn id="42" dur="1" fill="hold">
                                          <p:stCondLst>
                                            <p:cond delay="0"/>
                                          </p:stCondLst>
                                        </p:cTn>
                                        <p:tgtEl>
                                          <p:spTgt spid="39942"/>
                                        </p:tgtEl>
                                        <p:attrNameLst>
                                          <p:attrName>style.visibility</p:attrName>
                                        </p:attrNameLst>
                                      </p:cBhvr>
                                      <p:to>
                                        <p:strVal val="visible"/>
                                      </p:to>
                                    </p:set>
                                    <p:anim to="" calcmode="lin" valueType="num">
                                      <p:cBhvr>
                                        <p:cTn id="43" dur="1" fill="hold"/>
                                        <p:tgtEl>
                                          <p:spTgt spid="39942"/>
                                        </p:tgtEl>
                                        <p:attrNameLst>
                                          <p:attrName/>
                                        </p:attrNameLst>
                                      </p:cBhvr>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nodeType="clickEffect">
                                  <p:stCondLst>
                                    <p:cond delay="0"/>
                                  </p:stCondLst>
                                  <p:childTnLst>
                                    <p:set>
                                      <p:cBhvr>
                                        <p:cTn id="47" dur="1" fill="hold">
                                          <p:stCondLst>
                                            <p:cond delay="0"/>
                                          </p:stCondLst>
                                        </p:cTn>
                                        <p:tgtEl>
                                          <p:spTgt spid="39944"/>
                                        </p:tgtEl>
                                        <p:attrNameLst>
                                          <p:attrName>style.visibility</p:attrName>
                                        </p:attrNameLst>
                                      </p:cBhvr>
                                      <p:to>
                                        <p:strVal val="visible"/>
                                      </p:to>
                                    </p:set>
                                    <p:animEffect transition="in" filter="fade">
                                      <p:cBhvr>
                                        <p:cTn id="48" dur="100"/>
                                        <p:tgtEl>
                                          <p:spTgt spid="39944"/>
                                        </p:tgtEl>
                                      </p:cBhvr>
                                    </p:animEffect>
                                    <p:anim calcmode="lin" valueType="num">
                                      <p:cBhvr>
                                        <p:cTn id="49" dur="400" fill="hold"/>
                                        <p:tgtEl>
                                          <p:spTgt spid="39944"/>
                                        </p:tgtEl>
                                        <p:attrNameLst>
                                          <p:attrName>ppt_x</p:attrName>
                                        </p:attrNameLst>
                                      </p:cBhvr>
                                      <p:tavLst>
                                        <p:tav tm="0">
                                          <p:val>
                                            <p:strVal val="#ppt_x"/>
                                          </p:val>
                                        </p:tav>
                                        <p:tav tm="100000">
                                          <p:val>
                                            <p:strVal val="#ppt_x"/>
                                          </p:val>
                                        </p:tav>
                                      </p:tavLst>
                                    </p:anim>
                                    <p:anim calcmode="lin" valueType="num">
                                      <p:cBhvr>
                                        <p:cTn id="50" dur="400" fill="hold"/>
                                        <p:tgtEl>
                                          <p:spTgt spid="39944"/>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3994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3994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53" presetClass="entr" presetSubtype="0" fill="hold" grpId="0" nodeType="click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904656" cy="6192688"/>
          </a:xfrm>
        </p:spPr>
        <p:txBody>
          <a:bodyPr>
            <a:normAutofit fontScale="85000" lnSpcReduction="20000"/>
          </a:bodyPr>
          <a:lstStyle/>
          <a:p>
            <a:pPr algn="ctr">
              <a:buNone/>
            </a:pPr>
            <a:r>
              <a:rPr lang="es-CO" dirty="0" smtClean="0"/>
              <a:t>    Podemos expresar esto de una manera más actual, como hace C. F. D. Moule. Él dice: </a:t>
            </a:r>
          </a:p>
          <a:p>
            <a:pPr>
              <a:buNone/>
            </a:pPr>
            <a:endParaRPr lang="es-CO" dirty="0" smtClean="0"/>
          </a:p>
          <a:p>
            <a:pPr algn="ctr">
              <a:buNone/>
            </a:pPr>
            <a:r>
              <a:rPr lang="es-CO" dirty="0" smtClean="0"/>
              <a:t>   </a:t>
            </a:r>
            <a:r>
              <a:rPr lang="es-CO" dirty="0" smtClean="0">
                <a:solidFill>
                  <a:srgbClr val="FF0000"/>
                </a:solidFill>
              </a:rPr>
              <a:t>“</a:t>
            </a:r>
            <a:r>
              <a:rPr lang="es-CO" b="1" dirty="0" smtClean="0">
                <a:solidFill>
                  <a:srgbClr val="FF0000"/>
                </a:solidFill>
              </a:rPr>
              <a:t>El cristiano debe matar su egotismo </a:t>
            </a:r>
            <a:r>
              <a:rPr lang="es-CO" dirty="0" smtClean="0"/>
              <a:t>( o sea,</a:t>
            </a:r>
            <a:r>
              <a:rPr lang="es-CO" b="1" dirty="0" smtClean="0">
                <a:solidFill>
                  <a:srgbClr val="FF0000"/>
                </a:solidFill>
              </a:rPr>
              <a:t> </a:t>
            </a:r>
            <a:r>
              <a:rPr lang="es-ES" dirty="0" smtClean="0"/>
              <a:t>afán de hablar y ocuparse una persona de sí misma)</a:t>
            </a:r>
            <a:r>
              <a:rPr lang="es-CO" b="1" dirty="0" smtClean="0">
                <a:solidFill>
                  <a:srgbClr val="FF0000"/>
                </a:solidFill>
              </a:rPr>
              <a:t>, y dar por muertos todos sus deseos y ambiciones egoístas. Debe haber en su vida una transformación radical de voluntad y un desplazamiento radical del yo del centro de su universo. </a:t>
            </a:r>
          </a:p>
          <a:p>
            <a:pPr algn="ctr">
              <a:buNone/>
            </a:pPr>
            <a:endParaRPr lang="es-CO" dirty="0" smtClean="0"/>
          </a:p>
          <a:p>
            <a:pPr algn="ctr">
              <a:buNone/>
            </a:pPr>
            <a:r>
              <a:rPr lang="es-CO" dirty="0" smtClean="0"/>
              <a:t>     </a:t>
            </a:r>
            <a:r>
              <a:rPr lang="es-CO" b="1" dirty="0" smtClean="0">
                <a:solidFill>
                  <a:srgbClr val="002060"/>
                </a:solidFill>
              </a:rPr>
              <a:t>Todo lo que le impidiera obedecer plenamente a Dios y rendirse totalmente a Cristo ha de ser eliminado quirúrgicamente”. </a:t>
            </a:r>
          </a:p>
          <a:p>
            <a:endParaRPr lang="es-CO" dirty="0"/>
          </a:p>
        </p:txBody>
      </p:sp>
      <p:pic>
        <p:nvPicPr>
          <p:cNvPr id="40962" name="Picture 2" descr="http://t1.gstatic.com/images?q=tbn:ANd9GcQvgAds33VFAgk4uPOkjGccrNyfHOlTiWEfVlids5AYpqAFmYK-Zg"/>
          <p:cNvPicPr>
            <a:picLocks noChangeAspect="1" noChangeArrowheads="1"/>
          </p:cNvPicPr>
          <p:nvPr/>
        </p:nvPicPr>
        <p:blipFill>
          <a:blip r:embed="rId2" cstate="print"/>
          <a:srcRect/>
          <a:stretch>
            <a:fillRect/>
          </a:stretch>
        </p:blipFill>
        <p:spPr bwMode="auto">
          <a:xfrm>
            <a:off x="6228184" y="260648"/>
            <a:ext cx="2736304" cy="2660898"/>
          </a:xfrm>
          <a:prstGeom prst="rect">
            <a:avLst/>
          </a:prstGeom>
          <a:noFill/>
        </p:spPr>
      </p:pic>
      <p:sp>
        <p:nvSpPr>
          <p:cNvPr id="40964" name="AutoShape 4"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752475"/>
            <a:ext cx="2057400" cy="15430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0966" name="AutoShape 6"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752475"/>
            <a:ext cx="2057400" cy="15430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0968" name="Picture 8" descr="http://t1.gstatic.com/images?q=tbn:ANd9GcRVOOVuNNwdbuU-qNq0ipo0U6x8Ig3ClW7C4nJtcwRDLU_I3gyH"/>
          <p:cNvPicPr>
            <a:picLocks noChangeAspect="1" noChangeArrowheads="1"/>
          </p:cNvPicPr>
          <p:nvPr/>
        </p:nvPicPr>
        <p:blipFill>
          <a:blip r:embed="rId3" cstate="print"/>
          <a:srcRect/>
          <a:stretch>
            <a:fillRect/>
          </a:stretch>
        </p:blipFill>
        <p:spPr bwMode="auto">
          <a:xfrm>
            <a:off x="6300192" y="3356992"/>
            <a:ext cx="2664296"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
                                        <p:tgtEl>
                                          <p:spTgt spid="3">
                                            <p:txEl>
                                              <p:pRg st="2" end="2"/>
                                            </p:txEl>
                                          </p:spTgt>
                                        </p:tgtEl>
                                      </p:cBhvr>
                                    </p:animEffect>
                                    <p:anim calcmode="lin" valueType="num">
                                      <p:cBhvr>
                                        <p:cTn id="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40968"/>
                                        </p:tgtEl>
                                        <p:attrNameLst>
                                          <p:attrName>style.visibility</p:attrName>
                                        </p:attrNameLst>
                                      </p:cBhvr>
                                      <p:to>
                                        <p:strVal val="visible"/>
                                      </p:to>
                                    </p:set>
                                    <p:anim to="" calcmode="lin" valueType="num">
                                      <p:cBhvr>
                                        <p:cTn id="16" dur="1" fill="hold"/>
                                        <p:tgtEl>
                                          <p:spTgt spid="40968"/>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to="" calcmode="lin" valueType="num">
                                      <p:cBhvr>
                                        <p:cTn id="21"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944216"/>
          </a:xfrm>
        </p:spPr>
        <p:txBody>
          <a:bodyPr>
            <a:normAutofit/>
          </a:bodyPr>
          <a:lstStyle/>
          <a:p>
            <a:pPr algn="ctr">
              <a:buNone/>
            </a:pPr>
            <a:r>
              <a:rPr lang="es-CO" i="1" dirty="0" smtClean="0"/>
              <a:t>    </a:t>
            </a:r>
            <a:r>
              <a:rPr lang="es-CO" sz="3400" b="1" i="1" dirty="0" smtClean="0">
                <a:solidFill>
                  <a:srgbClr val="FF0000"/>
                </a:solidFill>
              </a:rPr>
              <a:t> </a:t>
            </a:r>
            <a:r>
              <a:rPr lang="es-CO" sz="3600" b="1" i="1" dirty="0" smtClean="0">
                <a:solidFill>
                  <a:srgbClr val="FF0000"/>
                </a:solidFill>
              </a:rPr>
              <a:t>La fornicación y la inmundicia (o sea, </a:t>
            </a:r>
            <a:r>
              <a:rPr lang="es-CO" sz="3600" b="1" dirty="0" smtClean="0">
                <a:solidFill>
                  <a:srgbClr val="FF0000"/>
                </a:solidFill>
              </a:rPr>
              <a:t>Suciedad, porquería, basura) </a:t>
            </a:r>
            <a:r>
              <a:rPr lang="es-CO" sz="3600" b="1" i="1" dirty="0" smtClean="0">
                <a:solidFill>
                  <a:srgbClr val="FF0000"/>
                </a:solidFill>
              </a:rPr>
              <a:t>tienen que desaparecer</a:t>
            </a:r>
          </a:p>
        </p:txBody>
      </p:sp>
      <p:sp>
        <p:nvSpPr>
          <p:cNvPr id="5" name="4 Rectángulo"/>
          <p:cNvSpPr/>
          <p:nvPr/>
        </p:nvSpPr>
        <p:spPr>
          <a:xfrm>
            <a:off x="395536" y="2690336"/>
            <a:ext cx="5184576" cy="3539430"/>
          </a:xfrm>
          <a:prstGeom prst="rect">
            <a:avLst/>
          </a:prstGeom>
        </p:spPr>
        <p:txBody>
          <a:bodyPr wrap="square">
            <a:spAutoFit/>
          </a:bodyPr>
          <a:lstStyle/>
          <a:p>
            <a:pPr algn="ctr">
              <a:buNone/>
            </a:pPr>
            <a:r>
              <a:rPr lang="es-CO" sz="3200" i="1" dirty="0" smtClean="0"/>
              <a:t>La castidad (o sea, </a:t>
            </a:r>
            <a:r>
              <a:rPr lang="es-CO" sz="3200" dirty="0" smtClean="0"/>
              <a:t>el comportamiento voluntario a la moderación y adecuada regulación de placeres o actos sexuales), </a:t>
            </a:r>
            <a:r>
              <a:rPr lang="es-CO" sz="3200" i="1" dirty="0" smtClean="0"/>
              <a:t>fue la única virtud totalmente nueva que aportó el Cristianismo al mundo.</a:t>
            </a:r>
          </a:p>
        </p:txBody>
      </p:sp>
      <p:pic>
        <p:nvPicPr>
          <p:cNvPr id="3074" name="Picture 2" descr="http://t2.gstatic.com/images?q=tbn:ANd9GcRwuaRaDLEs-MHMOhVXerrJCNeqz0Re6ZywSm35-eprdJwTXrUw"/>
          <p:cNvPicPr>
            <a:picLocks noChangeAspect="1" noChangeArrowheads="1"/>
          </p:cNvPicPr>
          <p:nvPr/>
        </p:nvPicPr>
        <p:blipFill>
          <a:blip r:embed="rId2" cstate="print"/>
          <a:srcRect/>
          <a:stretch>
            <a:fillRect/>
          </a:stretch>
        </p:blipFill>
        <p:spPr bwMode="auto">
          <a:xfrm>
            <a:off x="6084168" y="2492896"/>
            <a:ext cx="2808312" cy="2520280"/>
          </a:xfrm>
          <a:prstGeom prst="rect">
            <a:avLst/>
          </a:prstGeom>
          <a:noFill/>
        </p:spPr>
      </p:pic>
      <p:sp>
        <p:nvSpPr>
          <p:cNvPr id="7" name="6 Rectángulo"/>
          <p:cNvSpPr/>
          <p:nvPr/>
        </p:nvSpPr>
        <p:spPr>
          <a:xfrm>
            <a:off x="5868144" y="5157191"/>
            <a:ext cx="2880320" cy="1631216"/>
          </a:xfrm>
          <a:prstGeom prst="rect">
            <a:avLst/>
          </a:prstGeom>
          <a:solidFill>
            <a:srgbClr val="FFFF00"/>
          </a:solidFill>
        </p:spPr>
        <p:txBody>
          <a:bodyPr wrap="square">
            <a:spAutoFit/>
          </a:bodyPr>
          <a:lstStyle/>
          <a:p>
            <a:pPr algn="ctr"/>
            <a:r>
              <a:rPr lang="es-CO" sz="2000" b="1" i="1" dirty="0" smtClean="0"/>
              <a:t>Las relaciones sexuales, no se deben realizar antes del matrimonio, ni fuera del matrimonio</a:t>
            </a:r>
            <a:r>
              <a:rPr lang="es-CO" sz="2000" b="1" i="1" dirty="0" smtClean="0">
                <a:solidFill>
                  <a:srgbClr val="FF0000"/>
                </a:solidFill>
              </a:rPr>
              <a:t> (lea Gén. 1:28). </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
                                        <p:tgtEl>
                                          <p:spTgt spid="5"/>
                                        </p:tgtEl>
                                      </p:cBhvr>
                                    </p:animEffect>
                                    <p:anim calcmode="lin" valueType="num">
                                      <p:cBhvr>
                                        <p:cTn id="17" dur="400" fill="hold"/>
                                        <p:tgtEl>
                                          <p:spTgt spid="5"/>
                                        </p:tgtEl>
                                        <p:attrNameLst>
                                          <p:attrName>ppt_x</p:attrName>
                                        </p:attrNameLst>
                                      </p:cBhvr>
                                      <p:tavLst>
                                        <p:tav tm="0">
                                          <p:val>
                                            <p:strVal val="#ppt_x"/>
                                          </p:val>
                                        </p:tav>
                                        <p:tav tm="100000">
                                          <p:val>
                                            <p:strVal val="#ppt_x"/>
                                          </p:val>
                                        </p:tav>
                                      </p:tavLst>
                                    </p:anim>
                                    <p:anim calcmode="lin" valueType="num">
                                      <p:cBhvr>
                                        <p:cTn id="18" dur="400" fill="hold"/>
                                        <p:tgtEl>
                                          <p:spTgt spid="5"/>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3074"/>
                                        </p:tgtEl>
                                        <p:attrNameLst>
                                          <p:attrName>style.visibility</p:attrName>
                                        </p:attrNameLst>
                                      </p:cBhvr>
                                      <p:to>
                                        <p:strVal val="visible"/>
                                      </p:to>
                                    </p:set>
                                    <p:animEffect transition="in" filter="fade">
                                      <p:cBhvr>
                                        <p:cTn id="25" dur="100"/>
                                        <p:tgtEl>
                                          <p:spTgt spid="3074"/>
                                        </p:tgtEl>
                                      </p:cBhvr>
                                    </p:animEffect>
                                    <p:anim calcmode="lin" valueType="num">
                                      <p:cBhvr>
                                        <p:cTn id="26" dur="400" fill="hold"/>
                                        <p:tgtEl>
                                          <p:spTgt spid="3074"/>
                                        </p:tgtEl>
                                        <p:attrNameLst>
                                          <p:attrName>ppt_x</p:attrName>
                                        </p:attrNameLst>
                                      </p:cBhvr>
                                      <p:tavLst>
                                        <p:tav tm="0">
                                          <p:val>
                                            <p:strVal val="#ppt_x"/>
                                          </p:val>
                                        </p:tav>
                                        <p:tav tm="100000">
                                          <p:val>
                                            <p:strVal val="#ppt_x"/>
                                          </p:val>
                                        </p:tav>
                                      </p:tavLst>
                                    </p:anim>
                                    <p:anim calcmode="lin" valueType="num">
                                      <p:cBhvr>
                                        <p:cTn id="27" dur="400" fill="hold"/>
                                        <p:tgtEl>
                                          <p:spTgt spid="3074"/>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0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0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
                                        <p:tgtEl>
                                          <p:spTgt spid="7"/>
                                        </p:tgtEl>
                                      </p:cBhvr>
                                    </p:animEffect>
                                    <p:anim calcmode="lin" valueType="num">
                                      <p:cBhvr>
                                        <p:cTn id="35" dur="400" fill="hold"/>
                                        <p:tgtEl>
                                          <p:spTgt spid="7"/>
                                        </p:tgtEl>
                                        <p:attrNameLst>
                                          <p:attrName>ppt_x</p:attrName>
                                        </p:attrNameLst>
                                      </p:cBhvr>
                                      <p:tavLst>
                                        <p:tav tm="0">
                                          <p:val>
                                            <p:strVal val="#ppt_x"/>
                                          </p:val>
                                        </p:tav>
                                        <p:tav tm="100000">
                                          <p:val>
                                            <p:strVal val="#ppt_x"/>
                                          </p:val>
                                        </p:tav>
                                      </p:tavLst>
                                    </p:anim>
                                    <p:anim calcmode="lin" valueType="num">
                                      <p:cBhvr>
                                        <p:cTn id="36" dur="400" fill="hold"/>
                                        <p:tgtEl>
                                          <p:spTgt spid="7"/>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338936" cy="3960440"/>
          </a:xfrm>
        </p:spPr>
        <p:txBody>
          <a:bodyPr>
            <a:normAutofit lnSpcReduction="10000"/>
          </a:bodyPr>
          <a:lstStyle/>
          <a:p>
            <a:pPr algn="ctr">
              <a:buNone/>
            </a:pPr>
            <a:r>
              <a:rPr lang="es-CO" i="1" dirty="0" smtClean="0"/>
              <a:t>    En el mundo antiguo, las relaciones sexuales antes o fuera del matrimonio se consideraban normales y eran práctica aceptada. El deseo sexual se consideraba que había de gratificarse, no de controlarse.</a:t>
            </a:r>
          </a:p>
        </p:txBody>
      </p:sp>
      <p:sp>
        <p:nvSpPr>
          <p:cNvPr id="4" name="3 Rectángulo"/>
          <p:cNvSpPr/>
          <p:nvPr/>
        </p:nvSpPr>
        <p:spPr>
          <a:xfrm>
            <a:off x="467544" y="4437111"/>
            <a:ext cx="8280920" cy="1754326"/>
          </a:xfrm>
          <a:prstGeom prst="rect">
            <a:avLst/>
          </a:prstGeom>
          <a:solidFill>
            <a:srgbClr val="FFFF00"/>
          </a:solidFill>
        </p:spPr>
        <p:txBody>
          <a:bodyPr wrap="square">
            <a:spAutoFit/>
          </a:bodyPr>
          <a:lstStyle/>
          <a:p>
            <a:pPr algn="ctr">
              <a:buNone/>
            </a:pPr>
            <a:r>
              <a:rPr lang="es-CO" sz="3600" i="1" dirty="0" smtClean="0"/>
              <a:t>Esa es una actitud que no nos es extraña hoy en día, y que se defiende a menudo con extensos razonamientos. </a:t>
            </a:r>
            <a:endParaRPr lang="es-CO" sz="3600" dirty="0" smtClean="0"/>
          </a:p>
        </p:txBody>
      </p:sp>
      <p:sp>
        <p:nvSpPr>
          <p:cNvPr id="1026" name="AutoShape 2" descr="data:image/jpeg;base64,/9j/4AAQSkZJRgABAQAAAQABAAD/2wCEAAkGBhQSERIUEhQVFRUWGBgVFxcUFBQUFxUXGBYXFBgVFxUXHCYeFxkjGRcUHy8gIycpLC0sFR4xNTAqNSYrLCkBCQoKDgwOGg8PGiwlHyQsLCksLiwsLCksLCksLCwsLCwsLCwsLCwsLCwtLCwsLCwsLCwsLCwsLCksLCwsKSwsLP/AABEIAOEA4QMBIgACEQEDEQH/xAAcAAABBQEBAQAAAAAAAAAAAAAAAwQFBgcBAgj/xABIEAABAwEEBgYIAQkGBwEAAAABAAIDEQQFITEGEkFRYXEHEyKBkaEyQlJicrHB0fAUIyUzgpKisuFDY3OTwvEXNFNUg9LiFf/EABkBAAIDAQAAAAAAAAAAAAAAAAAEAgMFAf/EAC8RAAICAQQAAwYGAwEAAAAAAAABAgMRBBIhMTJB8BMUIlGRoQUzUmFxgWKx4TT/2gAMAwEAAhEDEQA/ANxQgqq6Uafx2OQRlhe6gJo4NoDzBqVKEJTeIkZTUVmRakJhct9R2qFssRq04UObSM2kbCnFrtrImOfI4Ma3EucaALjTTwdTTWRdCgbn03s1pk6uJx1tlWka3JTy7KLi8NHIyUllAhCFEkCEIQAIQhAAhCEACEIQAIQhAAhCEACEIQAIQhAAhCEACEIQAIQhAAVnnSjooZG/lUQq5gpI3e0ZPHLbw5LQiVQtMeklkWtFZqSSYhz82M2Ee+fJX6ffvTgUX7djUijaH6XOsMhNC6Nw7bK0qQOy4E5EZcikNI9K5ra+showejG30W/c8SocmtT3q2dGslmFqDZ2gvd+qc49kP3Ee0dh4LXnGMM2Y5MyEpSxXngmejnQqUSstMwLGjFjTg5xOTiNg55rUQuBdWNba7Jbma1darWECEIVRYCElPaWsaXPcGtGZcQAO8qp3r0o2SKoYXTO/uxRv7zqDwqpwhKfhRCU4x8TLihZJb+l20OqIo44xvdWR30HkVBWnT23PONoc3gwNYPIJmOisfeELy1cF0bwhfO7tIbSc7RP/nSD/Uuf/vWj/uJ/8+X/ANlZ7jL5kPfF8j6JQvn2DSu1s9G0zd73O/mqpax9JttjpWRsgGyRgPm2h81F6Ka6aJLWQ80bYhZtdvTC00FogI96J2sP3XU+auNz6WWW04RStLvYd2X/ALrsT3VS06bIeJF8LoT6ZMIXKrqqLQQhCABCEIAEIQgAQhCABCEIAhtLrNLJY5mQ11yKYZkVFQOYqsmuPQG02iShYYmD0nvaQB8IzcVuNEUTFWolXFqJRZRGySbICxaD2aOzPgDKh4o9xxe47Ha2wg4imSxzSC4pLHaHRPrhixww1m7HD8YEL6DVe0y0WbbYC3ASsxjduPsn3T9ip0ahwl8XTIXUKUfh7Qy6P9Lxa4tSQ/n4wNb325B4+R481bl872K2S2O0BzaskjdQg7xgWu4EYLX/APiFZhZG2hzsXYdWKF+uM2U+uVCFLUadxlmHTI0XpxxLtFlmtDWNLnkNaMSXEAAbySs/0j6V2NqyyNDzl1j6hg+FubuZoOapGk2mE1td2zqxg9mNp7I4n2jxK8XVoy+Wjn9hm8jtHkPqrI6eFUd9zISvnY9tSGl531PaXVmkdIdgJwHwtGA7gmd4RmBmvL2QfRB9J2Gxuaus9ns9kic9woGjEk1c47ADvPBZFfl7utMhe7DYBuG5VT178NSwvXkWR0a7seWKWnSV3qNAHHE/ZMZL4lPrkcqD5JsQvNEtK+yXbYxGmEekTNg0vtMVNWSoByc1jgeBqK0V1ubpOhkIbaYhFXDXb2mDm2lQPFZnqZoghLiAMyqHyWr5I30XfBI0ODInNcKghrSCN4cE1n0Wgd6pb8Lj9arMLi0jlsDurkaXRuIdSpBbvLDl3b1qUFqDmtcx5LXAOB2EHEFR9rZDwyf1JOqEuJRIa16GEfq3g8HCnmPsoS13fJEe20t3HZ3OGCvQndsdVdMxIoQHDyTdf4jZHiXIrZoYS8PBC3B0jWmzUa53XR+zIe0B7r8x31Wn6OaZWe2D827VkpjG/Bw5e0OIWX3jo+x+MY1Hbs2n7KvSRPheK1Y4Ygg0PMEJxKjU8w4Yq3dp/Fyj6PQs10O6Tq6sVsOOTZsAOUg2fF471pLXVxGSSsqlW8SHK7I2LKOoQhVlgIQhAAhCEACEIQAIQhAAgoUZpBfrLJA6WTZg1u1ztjQupNvCONpLLKH0t3TC0xzhwbM46pZte0evwIyrtrwWcxxlxAaKk4ADEngnt63pLa53SSVc95oAMgNjWjcrZcNwCAazsZCMT7PAcd5WrK33apKTyzMVfvFjceENbm0ZbGA+Wjn7G5hv3KmJJl7memcrlhW3SslmTNiuqNaxEz/pGvUvlbED2YxUj3nDPubTxVLIU/pl/wA5LXe0/wAAUHRSj0D7E2xk7K8ktabE9gGu1za5VFKqa0asB1uscMBg3nvVklsglDmOGFNg2jI86quVuHgYhp90NzM7MJBptT2wwUcN+BS153c6CQg7cQd6k9HQ1okkeBUGgJ2YV+ylKXGSuEPiwO7wu8TRAOwOw7khonpcbGJIZhVtexU4MOTv2TnzUdfGkDnnVZVrdtKVP2UJIKmv4C5XB45O3Ti3wbZZr9glbrMLXN91zSRv7OfhVO26pAc01aRUEGopv5LFILIx7KscWyNxIJwI2EH1ab9lccMRI3ZpfaLMwxVBFTUPFSCcxXZ/VdcPkV7zYPyc+0U3td2dY3VdRw5UI4g7FCaMaattNQ8ajxmCcO4q0MkrkoLMXlEuJLDKNe1yPgxzYcju4HcrLoJp8bOWw2g1hODXHExf/HDYpOWMOBa4Ag5g7VSr8uUwuq3FhyO4+yVs0aiOoj7Ozv19zKuolQ/aV9evsfQEbwQCCCDiCMQRwK9LK+jXTTULbLO7sHCJx9U+wTuOzceeGqBK21OuW1jVVisjlAhCFUWAhCEACEIQAIQhAHHOpUnJYdp1pQbZaDqn8zHVsY3738z8qK+9KGkPUWbqWGj5qjDMRj0j34N7ysy0cunr5gD6De07iNg7z9VoaaChF2zENRJzkqok7ojceq0TPHaPoA7B7XM7FYXBL0SUiy7rXbJyZpVVquO1DOUpnKU8lTSUJdlxROkC7a6ko+B3+k/MKk6y0/S+AusktNlHdwIJ8lmlls2u8BWwfHJBrLwi73I3WgaKZhLukoW1wIdiBtqKZeC93dCGtaBkAEtLGK1IyKUznk0ulgr+mDxVo2gYquWi2OI1QaNOJA8gVbb9czUcXgHDDCprkKd6jrPo+AwVzpXvV0ZpLkVlBt8FYAXlxUnbbv1K1BwUe60kUDQByzKYUs9Cko7ezyxhGOI8lxxxwK8OkJzXQcK7R5qRE9i0EZGhVy0Iv8lxie9wLsWEu7OtjhTIVwwyqFS3mqdXfNqPaeX4PBcksnYvk3azT6zWu3gEjjtHii0WYPaWuFQcCoTR62k0HqEEgGtQcjQ5ap/Gan1T08ot74Zn952B0MhaebTvGw8/stf6PdKvyuDUefz0VA7e5uTX/Q8RxVNv67eujNPSbi36jvVc0Yvw2S0xyitAaPG9h9Ic9vMBbcZe9U/5L19zIlH3a39n6+x9BIXiKUOaHNNQQCCMiCKg+C9rNNAEIQgAQhCABcK6oXTK9PyexTyA0dq6rfif2R4Vr3LsVuaSOSeFkx/TW+/yq2Svr2GnUZu1W4V7zU96s2jF3dVZ21Haf23d+Q7h8yqTcli62eNmwmp+EYnyWmpzXz2RjUhTRx3SdjOFJyJQrw5ZJpjOUJrIE8lCRZDrGigSIa9oQ6GVpNAWOHiKfOio8Vzsa9pFcKd54rUbdo71rNVry3biKg8CqpeNxyQHtjA5OGLT9iuTUki6rY3z2I2deLTPSvJLtbQKKts2KqSGZsQkjEkkYIw1qmu0gVHmpxkeCr9hDzaG0xbtBzGFag81Lw21wcWvbgD6Qxw4jMIlEqTK/pEaYbSVV3txorxpdYKxdY3Gm7dvVIfLjiMU3T0KX9nHEHkFx0aTqMPxijHxVwuK5LyHryHHmuoAvGj98TmWIk0iLg0BoAFSDgK45gDDDFaWCs56PohI0B2cTjlucKtJ79byWitVEuy5HpUnSKw9XMaei/tD6jx+auyh9KLLrQ621hr3HA/RNaK32dqXz4FtXXvrf7cly6Lb666ydU49qA6vNhxZ4YjuCuixXowvTqrc1pNGytMZ+L0m+Yp+0tpCv1UNljx58lWmnurR1CEJYYBCEIAFn3TDbqQQRD13uceTAB83jwWglZH0vWitqhZX0Yq97nH6AJnSxzahfUvFbIzQSy1kkf7LQ0c3Gp8h5q5FV3QiOkD3e08+QH3U+56o1kt1z+hdpY4qQOKSe5dc5Iuck2xo8PK9QMxquNalQERRxsWjlG0lKTRNkaQcQcwUixlcAK/RLizgZuNeCviVspd93WYTUegfLgVT7dJVy163WdkjS1xqCKdofVZZfOjskdo6twIaRrB+YLeHHYq5VYeUXwuysSJS7LGImVPpHP7BR1ttskUpcGF8bqejm0hOqkazNYEYUrjswNUtZqUo41S/TGcblweIiHtILSA7NrhTPP8AAVLv+4xEatNW8cx91epZgAqbpTbKkNVlbe7gqsitvJXXR5UXK7uK6SusoKJoRPLH7Fwleh8l5qgCzaBW3q7Uwe32Djzw440WvNKxDRqMvtMQB1SCXV+Fpd9Atss8ms0HeAfEVVU+yyIqk7RDrtc0+sCPEUXuqKqKeOSb5KBYbSYZo35GN7XfuuBPyX0bG+oBG0V8cV863tHqzSj3j54/VbvotaessdmdWtYmVPENDT5grZ1nxRjMydJ8MpRJVCELOHwQhCAArF+lQ/pB3+HH9Vs5WL9KY/SDv8OP6pzR/mf0Kav8v+x9om2llZxLj/FT6KVJURotJWzM4Fw/iJ+qlHOWfqPzZfyx2j8uP8IHFeFxzlG2q8jkzDYXH6fdLNjCi30TDGpG228R0aKVOOOwfdVuC8aSVDiaHVfU51+2BS1u1nvJbjrO1QN/qhS38cE1Xh8lrsNoL2NNKVFTxKchi8WazajWjbQDwCcUTKFW+RF8Ki7fY2vGo7I+iT6jtlOBU2WppaoARQ5HbuO9SIGWX1d8kUwwIqKV2OpxyPLMJATEZ18Fa9Lbue9rXg0cwkOHvU9Ic2/JUi2298ZYHNqH4AinD7hU2Q54Ga7OMMdvlBGarV+01gczRO5r1GsW6pDgcjRMrWC51aYYDxqVCKw+Sc5bo4RFF3BJlPHRUrUcORNafJNScRir0KMHLrnLlPBcXTg9uyfUkY7EUOJG4ihPgtwsUrXMaWkEUFCNoph9Fg0TqFX7o7vqh6hx4s8yQoTROLNDRVCFUTKVpC2lok40PiAtk6PT+jrN8J/nesc0hdW0P4UHgAtj6PR+jrN8J/netm//AM8P6/0ZdP50v7/2WJCELPHgQhCAArIul2z0tcTvaiHi1zh8iFrqzvpisVYrPKPVe5h/bAI82eaZ0jxahfUrNbK5ohLWBw3PPmAfuppzlVtD7RR0jN4Dh3YH5hWVxS2tjtukMaSW6pDS856MoDicEwhAczFer7eez3prY35+Pis6T5NCHhEILjDXONSQ41NaV30qrDc0OtaG7mNLu/0W/MppG5Smjzu1KeQ8AT9VZUsyOWPESd9bkF0HtJON3aPcvUXpFOCIqUnI3BKbV0hdOEJesFY3batpzpiO/ZyKxjTNrmThoJ1A1ro91DnzxA8Fucragj8VWYdJF3Axh4HoPqPheSHAcA8A/tLrAoNlGOsTjjzqpB9pA1q7afKijrOKVJXmSYlVOOWWqWEeJHk5/PckmDPkulPrruwzHhXcpNqK5IJOTwhCyWQvIoCeSkn3IaegRxpX5K5XXcrWAABSbrCAMko723wORoSXJk1ssRjIriDkfpwKcXbbdV7TiCDUHcfx81ctILtDmOoBx+44hUFjcT4K+Et6F7IbGbxd1r6yJj97QfJOVXtE7SOoazWDtWgrnUHEYqdfLqtLjkAT4CqjjkM4KTe0mtPKfePlh9Fu2iVn1LFZW/3TCebmhx8yVgtmgMsrWbZHhve40+q+jYYw0ADIADwFFs6z4YxgZWl+KUpHtCELOHwQhCABQOnF2dfYZ2AVcG9Y34mdqneAR3qeXHBSjLa00RktyaPnW57V1czHbK0PI4fVXd5VU0tub8ltcsdOzXWZ8DsW+GI7lN3Rbesiado7J5jb3iiZ/EIblG1C+hntcq2M78tYFAdgrkSTwwTaxvS181DqjOmGFdtEnJXVikObmgOp7TcCsOSybUXjBIDJP7gmABxx1zXkRQfJRcEwIpVRVpvww2hrSWhhIBJqSCa7u7xVtLWSFybXBotnk9I8UvZ3Vc7uULdFv1g8HBzTjyIzUtYnVqeXyTgmOQcSulJCShSjZV04NbRHjUKkaesDo5GHA9W5wFD2jUGg34jLir7L3+Cg9KJWts0xfgAx2NKkcRux+a6BgzX4E5Ju9+HFLykaxoMKmnim73baBQJC1ksxlc0eK0C57rDGgAKF0TunDXcMTlyV0s8VAkrp7ngdphtWRSGOi5PLguySUUZaZ8VUi1nXDWqDtwWdXxB1c8jQKCtVo9nbgqZplDSZrt4+SvqeGLWrKPWit6OimaCeycCCtFv62UgIHr0b3Zn8cVk13kl7NXOpO/BXW12kuEbT6jQ3fU7StHS1b7V+3Jn6mzZW/wB+Cw9Gt19db4yR2YgZTzA1W/xEHuW2BUfoouXqrM6Zw7UxqPgbUN8TrHwV5Vuqnusf7cENNDbX/PIIQhKjAIQhAAhCEAUPpV0f62BtoYO3Dg7jGcz+yceRKza47f1clD6LsDwOwr6CliDgQ4VBBBByIOBBWEaY6NGx2gsx6t3ajJ2t9nmMvBaGmkrIOmQhfF1zVsSUvKDWaSMxiOO8JtdDRLC9h2OqOFRX7heLjvLXbqOPaaMPeH3CfWOzhkriMnjEe8Mqc8VkWVOqbjI1a7VZDciAlnMLnh3q1B57lX2NdPNU5k1OYwIzLgMMsk50nBjmmblru18amoOIPDd3JG536jHOOZ+X+yqS28l7lngnrn0mLZure2pDSHPrUnDWypjTDHmtBueYOjqDWp38lmN0sNXzgdrWIod1BUcDlirfo7erdXUbnUkilKY/jJMxlngWlHBbtZDZN2Py8U1a9rRrSEcyaAcgkJ9ImjBgLuJwH3UnJLsiot9EkYiczTl91B33eMbWuYAHkggjMY+0fomNuvWR+bqDc3AfcqMkCplf+kvjR+oyW8LMY5HscO0D3EZgjuIT+4bmMpDnDsjLj/RWHSa4RK+N/wCy7iNnnXxUrdliDQAFCVvw8EoU/Fz0ObHZNUBPCaIBoE0tE6VGxO1TptDHU1KSnmAqXGgGJJXm7rxjmwY/LYMD57OSkl5lcmS8bcFUdNG+ido+qss94RxjtOA5nE8htVK0ntnXSsa0E7uNVfVFuSKbGlHka3TZy6VtMA3En5eavFwXO61WiOFvrHtH2WjFzvCvkoO7bD1TA3M7Tx3LbejXRY2eHrpBSWUDA5sjzDeZzPduW9Fe7VZfifr7GFJ+8W4XSLhZrO1jWsaKNaA1o3ACgHglUIWYaIIQhAAhCEACEIQAKG0o0cZbIHRuwcMWOp6Lt/I5EKZQupuLyjjSksM+c7bY5LNM5jwWSMP+xG8Hep677yErdzxiR9RwWkaaaGMtsdW0bM0dh2w+47hx2eKxe0WaSzyljwWSMOIOz7haMow1cPlJevoZ6lLSz+cX6+pcrTYY7QzVkaHCoPHDIrN7QXFxY1pFHFnIA0r308leblvpr6A9l/keI+ykrfYWyMIIAJxDgMzsr+Nqy7KpQeJLk04WKSzHorN2NDWBo595zK8WsPjOvC7Vd8+FCuAlhIOYwKch2sEllp5HsJo8WK8DJRziSeJqpSGVV0t6uTg75qUs8yi3yWIkXps4pRsiQkKAG1sxBXqzPwSVrOCRs9p7NEAh3NMo612sNBJNAFy12oNBJKpl7XsZXUxDBkKZ8V2EHJkbJqKPd7Xo6V1MmDZXPiUwa6m018/FJa5OVcM+CViY4kANq47MU7GOOEIuWeWe2S4g0qdmFanZXap+7LtLe281ed/q8Au3bdYj7TsXHwHJXHR7Qie1xvkYNVrQdUu/tHD1W/datGnVS9pYZl97teyskejbRllpmMkpaWRUIZUVc7YSPZHmVsgXzzd94y2OcPZVj2GhB54tcNoW4aN6Rx2yESMwOT27WO3ctxUNZCW7d5EtJOONvmS6EISA6CEIQAIQhAAhCEACEIQAKA0q0QitrO12ZB6EgzHA+03h4KfQpRk4vKIyipLDPny/dHZrHJqzNp7Lxi13Frt/DNObq0ncyjZKlu8ZjmNq3G3XfHMwsla17TmHCv8AseIWbaR9E7hV9jdrDPqnmjh8LzgeRpzK0I313LbahGVM6nurZX73iZIOtiLXD1qYU3EjYoqOaib2myyQvLZGvjcNjgWn+oSYm3pS/wDDpeKt5HKPxCK+GxYJC1N12027OaRsdp357eaSjtCSldR2sNuf3WZOiyHiizShfXPwyRPwyrshUdZ7QnfWVVRcISuwUU+MgktNApOYpnrgCinGE5eFNkZThHxNIiLRZXu9YlMHXNXA1HPwzVgcRsXkuWhTob5d8Iz7tdRHrl+vMh23CMicN39FI2WxNZg0Z95Ksdw6FWm10LGarP8AqP7Le7a7uWo6MdH8Fko8jrZfbeMGn3G+rzxPFaEVTpuuZevoZ0nbqf2Xr6lR0O6M3SastrBbHm2PJz/i2tbwzK1OGAMaGtAa0CgAwAG4BKISVtsrXljVdUa1hFF6QtCOvaZ4B+daO00f2gH+oeazjR3SCSxTCRnJ7DgHCuII38dhX0AVmvSNoP6Vps7eMjAP4wPmmtNemvZz6FtRS0/aQ7L5c97x2mJssRq13i07WncQssvDpEtLbU+juw15bq0wLQ4hROh+lb7FLXF0Tv1jN/vD3gou+pGutE7mGrTI9zTvaXEg+Cuq0yhNprK8iqzUOUVjh+Z9EwyazWneAfEVXtNrtdWGI+4z+UJystmkugQhC4dBCEIAEIQgAQhCABCEIAaXhdUU7dWaNsg3OFacjmO5Uy9eiSB9TBI6I7nfnG+dHeZV+QrIWzh4WVzrjPxIxa39F1sjrqNZKN7HgH911D81B2nRq1R+nZ5h/wCNxHi0EL6FQmo62a7SF3o4PpnzW6NwzBHPBcqePivpVFFP35fp+/8Awh7m/wBX2/6fOEF3yyehHI/4WOd8gpax6C22SmrZ3ji+jB/EQt5QuPXS8kdWjj5sym7eiCV1DPMxg3Rgvd4mgHmrjc3R/ZLPQiPrHj1pe34N9EeCsqEtPUWT7YxCiEekcDV1CFQXAhCEAZ90nX/aIHRNhe6NrgSS2gJNd6p9j6RrbHgZQ8bpGtd55+a2u1WNkg1ZGNeNzmhw81AW3o7sUn9iGHfG5zPIGnknar61HbOInbTY5boyMVt9qEj3PDGs1sS1tdUHgDkOCblapbeh6I/qp3t4Pa148RRVy19Flra/VbqPbscHU8Qck/DU1PpictPYvI1bR6TWstnO+KP+QKQTO57GYbPDGc2Maw82gBPFiy7Zrx6QIQhROghCEACEIQAIQhAAhCEACEIQAIQhAAhCEACEIQAIQhAAhCEACEIQAIQhAAuIQgDqEIQAIQhAH//Z"/>
          <p:cNvSpPr>
            <a:spLocks noChangeAspect="1" noChangeArrowheads="1"/>
          </p:cNvSpPr>
          <p:nvPr/>
        </p:nvSpPr>
        <p:spPr bwMode="auto">
          <a:xfrm>
            <a:off x="63500" y="-10414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eg;base64,/9j/4AAQSkZJRgABAQAAAQABAAD/2wCEAAkGBhQSERIUEhQVFRUWGBgVFxcUFBQUFxUXGBYXFBgVFxUXHCYeFxkjGRcUHy8gIycpLC0sFR4xNTAqNSYrLCkBCQoKDgwOGg8PGiwlHyQsLCksLiwsLCksLCksLCwsLCwsLCwsLCwsLCwtLCwsLCwsLCwsLCwsLCksLCwsKSwsLP/AABEIAOEA4QMBIgACEQEDEQH/xAAcAAABBQEBAQAAAAAAAAAAAAAAAwQFBgcBAgj/xABIEAABAwEEBgYIAQkGBwEAAAABAAIDEQQFITEGEkFRYXEHEyKBkaEyQlJicrHB0fAUIyUzgpKisuFDY3OTwvEXNFNUg9LiFf/EABkBAAIDAQAAAAAAAAAAAAAAAAAEAgMFAf/EAC8RAAICAQQAAwYGAwEAAAAAAAABAgMRBBIhMTJB8BMUIlGRoQUzUmFxgWKx4TT/2gAMAwEAAhEDEQA/ANxQgqq6Uafx2OQRlhe6gJo4NoDzBqVKEJTeIkZTUVmRakJhct9R2qFssRq04UObSM2kbCnFrtrImOfI4Ma3EucaALjTTwdTTWRdCgbn03s1pk6uJx1tlWka3JTy7KLi8NHIyUllAhCFEkCEIQAIQhAAhCEACEIQAIQhAAhCEACEIQAIQhAAhCEACEIQAIQhAAVnnSjooZG/lUQq5gpI3e0ZPHLbw5LQiVQtMeklkWtFZqSSYhz82M2Ee+fJX6ffvTgUX7djUijaH6XOsMhNC6Nw7bK0qQOy4E5EZcikNI9K5ra+showejG30W/c8SocmtT3q2dGslmFqDZ2gvd+qc49kP3Ee0dh4LXnGMM2Y5MyEpSxXngmejnQqUSstMwLGjFjTg5xOTiNg55rUQuBdWNba7Jbma1darWECEIVRYCElPaWsaXPcGtGZcQAO8qp3r0o2SKoYXTO/uxRv7zqDwqpwhKfhRCU4x8TLihZJb+l20OqIo44xvdWR30HkVBWnT23PONoc3gwNYPIJmOisfeELy1cF0bwhfO7tIbSc7RP/nSD/Uuf/vWj/uJ/8+X/ANlZ7jL5kPfF8j6JQvn2DSu1s9G0zd73O/mqpax9JttjpWRsgGyRgPm2h81F6Ka6aJLWQ80bYhZtdvTC00FogI96J2sP3XU+auNz6WWW04RStLvYd2X/ALrsT3VS06bIeJF8LoT6ZMIXKrqqLQQhCABCEIAEIQgAQhCABCEIAhtLrNLJY5mQ11yKYZkVFQOYqsmuPQG02iShYYmD0nvaQB8IzcVuNEUTFWolXFqJRZRGySbICxaD2aOzPgDKh4o9xxe47Ha2wg4imSxzSC4pLHaHRPrhixww1m7HD8YEL6DVe0y0WbbYC3ASsxjduPsn3T9ip0ahwl8XTIXUKUfh7Qy6P9Lxa4tSQ/n4wNb325B4+R481bl872K2S2O0BzaskjdQg7xgWu4EYLX/APiFZhZG2hzsXYdWKF+uM2U+uVCFLUadxlmHTI0XpxxLtFlmtDWNLnkNaMSXEAAbySs/0j6V2NqyyNDzl1j6hg+FubuZoOapGk2mE1td2zqxg9mNp7I4n2jxK8XVoy+Wjn9hm8jtHkPqrI6eFUd9zISvnY9tSGl531PaXVmkdIdgJwHwtGA7gmd4RmBmvL2QfRB9J2Gxuaus9ns9kic9woGjEk1c47ADvPBZFfl7utMhe7DYBuG5VT178NSwvXkWR0a7seWKWnSV3qNAHHE/ZMZL4lPrkcqD5JsQvNEtK+yXbYxGmEekTNg0vtMVNWSoByc1jgeBqK0V1ubpOhkIbaYhFXDXb2mDm2lQPFZnqZoghLiAMyqHyWr5I30XfBI0ODInNcKghrSCN4cE1n0Wgd6pb8Lj9arMLi0jlsDurkaXRuIdSpBbvLDl3b1qUFqDmtcx5LXAOB2EHEFR9rZDwyf1JOqEuJRIa16GEfq3g8HCnmPsoS13fJEe20t3HZ3OGCvQndsdVdMxIoQHDyTdf4jZHiXIrZoYS8PBC3B0jWmzUa53XR+zIe0B7r8x31Wn6OaZWe2D827VkpjG/Bw5e0OIWX3jo+x+MY1Hbs2n7KvSRPheK1Y4Ygg0PMEJxKjU8w4Yq3dp/Fyj6PQs10O6Tq6sVsOOTZsAOUg2fF471pLXVxGSSsqlW8SHK7I2LKOoQhVlgIQhAAhCEACEIQAIQhAAgoUZpBfrLJA6WTZg1u1ztjQupNvCONpLLKH0t3TC0xzhwbM46pZte0evwIyrtrwWcxxlxAaKk4ADEngnt63pLa53SSVc95oAMgNjWjcrZcNwCAazsZCMT7PAcd5WrK33apKTyzMVfvFjceENbm0ZbGA+Wjn7G5hv3KmJJl7memcrlhW3SslmTNiuqNaxEz/pGvUvlbED2YxUj3nDPubTxVLIU/pl/wA5LXe0/wAAUHRSj0D7E2xk7K8ktabE9gGu1za5VFKqa0asB1uscMBg3nvVklsglDmOGFNg2jI86quVuHgYhp90NzM7MJBptT2wwUcN+BS153c6CQg7cQd6k9HQ1okkeBUGgJ2YV+ylKXGSuEPiwO7wu8TRAOwOw7khonpcbGJIZhVtexU4MOTv2TnzUdfGkDnnVZVrdtKVP2UJIKmv4C5XB45O3Ti3wbZZr9glbrMLXN91zSRv7OfhVO26pAc01aRUEGopv5LFILIx7KscWyNxIJwI2EH1ab9lccMRI3ZpfaLMwxVBFTUPFSCcxXZ/VdcPkV7zYPyc+0U3td2dY3VdRw5UI4g7FCaMaattNQ8ajxmCcO4q0MkrkoLMXlEuJLDKNe1yPgxzYcju4HcrLoJp8bOWw2g1hODXHExf/HDYpOWMOBa4Ag5g7VSr8uUwuq3FhyO4+yVs0aiOoj7Ozv19zKuolQ/aV9evsfQEbwQCCCDiCMQRwK9LK+jXTTULbLO7sHCJx9U+wTuOzceeGqBK21OuW1jVVisjlAhCFUWAhCEACEIQAIQhAHHOpUnJYdp1pQbZaDqn8zHVsY3738z8qK+9KGkPUWbqWGj5qjDMRj0j34N7ysy0cunr5gD6De07iNg7z9VoaaChF2zENRJzkqok7ojceq0TPHaPoA7B7XM7FYXBL0SUiy7rXbJyZpVVquO1DOUpnKU8lTSUJdlxROkC7a6ko+B3+k/MKk6y0/S+AusktNlHdwIJ8lmlls2u8BWwfHJBrLwi73I3WgaKZhLukoW1wIdiBtqKZeC93dCGtaBkAEtLGK1IyKUznk0ulgr+mDxVo2gYquWi2OI1QaNOJA8gVbb9czUcXgHDDCprkKd6jrPo+AwVzpXvV0ZpLkVlBt8FYAXlxUnbbv1K1BwUe60kUDQByzKYUs9Cko7ezyxhGOI8lxxxwK8OkJzXQcK7R5qRE9i0EZGhVy0Iv8lxie9wLsWEu7OtjhTIVwwyqFS3mqdXfNqPaeX4PBcksnYvk3azT6zWu3gEjjtHii0WYPaWuFQcCoTR62k0HqEEgGtQcjQ5ap/Gan1T08ot74Zn952B0MhaebTvGw8/stf6PdKvyuDUefz0VA7e5uTX/Q8RxVNv67eujNPSbi36jvVc0Yvw2S0xyitAaPG9h9Ic9vMBbcZe9U/5L19zIlH3a39n6+x9BIXiKUOaHNNQQCCMiCKg+C9rNNAEIQgAQhCABcK6oXTK9PyexTyA0dq6rfif2R4Vr3LsVuaSOSeFkx/TW+/yq2Svr2GnUZu1W4V7zU96s2jF3dVZ21Haf23d+Q7h8yqTcli62eNmwmp+EYnyWmpzXz2RjUhTRx3SdjOFJyJQrw5ZJpjOUJrIE8lCRZDrGigSIa9oQ6GVpNAWOHiKfOio8Vzsa9pFcKd54rUbdo71rNVry3biKg8CqpeNxyQHtjA5OGLT9iuTUki6rY3z2I2deLTPSvJLtbQKKts2KqSGZsQkjEkkYIw1qmu0gVHmpxkeCr9hDzaG0xbtBzGFag81Lw21wcWvbgD6Qxw4jMIlEqTK/pEaYbSVV3txorxpdYKxdY3Gm7dvVIfLjiMU3T0KX9nHEHkFx0aTqMPxijHxVwuK5LyHryHHmuoAvGj98TmWIk0iLg0BoAFSDgK45gDDDFaWCs56PohI0B2cTjlucKtJ79byWitVEuy5HpUnSKw9XMaei/tD6jx+auyh9KLLrQ621hr3HA/RNaK32dqXz4FtXXvrf7cly6Lb666ydU49qA6vNhxZ4YjuCuixXowvTqrc1pNGytMZ+L0m+Yp+0tpCv1UNljx58lWmnurR1CEJYYBCEIAFn3TDbqQQRD13uceTAB83jwWglZH0vWitqhZX0Yq97nH6AJnSxzahfUvFbIzQSy1kkf7LQ0c3Gp8h5q5FV3QiOkD3e08+QH3U+56o1kt1z+hdpY4qQOKSe5dc5Iuck2xo8PK9QMxquNalQERRxsWjlG0lKTRNkaQcQcwUixlcAK/RLizgZuNeCviVspd93WYTUegfLgVT7dJVy163WdkjS1xqCKdofVZZfOjskdo6twIaRrB+YLeHHYq5VYeUXwuysSJS7LGImVPpHP7BR1ttskUpcGF8bqejm0hOqkazNYEYUrjswNUtZqUo41S/TGcblweIiHtILSA7NrhTPP8AAVLv+4xEatNW8cx91epZgAqbpTbKkNVlbe7gqsitvJXXR5UXK7uK6SusoKJoRPLH7Fwleh8l5qgCzaBW3q7Uwe32Djzw440WvNKxDRqMvtMQB1SCXV+Fpd9Atss8ms0HeAfEVVU+yyIqk7RDrtc0+sCPEUXuqKqKeOSb5KBYbSYZo35GN7XfuuBPyX0bG+oBG0V8cV863tHqzSj3j54/VbvotaessdmdWtYmVPENDT5grZ1nxRjMydJ8MpRJVCELOHwQhCAArF+lQ/pB3+HH9Vs5WL9KY/SDv8OP6pzR/mf0Kav8v+x9om2llZxLj/FT6KVJURotJWzM4Fw/iJ+qlHOWfqPzZfyx2j8uP8IHFeFxzlG2q8jkzDYXH6fdLNjCi30TDGpG228R0aKVOOOwfdVuC8aSVDiaHVfU51+2BS1u1nvJbjrO1QN/qhS38cE1Xh8lrsNoL2NNKVFTxKchi8WazajWjbQDwCcUTKFW+RF8Ki7fY2vGo7I+iT6jtlOBU2WppaoARQ5HbuO9SIGWX1d8kUwwIqKV2OpxyPLMJATEZ18Fa9Lbue9rXg0cwkOHvU9Ic2/JUi2298ZYHNqH4AinD7hU2Q54Ga7OMMdvlBGarV+01gczRO5r1GsW6pDgcjRMrWC51aYYDxqVCKw+Sc5bo4RFF3BJlPHRUrUcORNafJNScRir0KMHLrnLlPBcXTg9uyfUkY7EUOJG4ihPgtwsUrXMaWkEUFCNoph9Fg0TqFX7o7vqh6hx4s8yQoTROLNDRVCFUTKVpC2lok40PiAtk6PT+jrN8J/nesc0hdW0P4UHgAtj6PR+jrN8J/netm//AM8P6/0ZdP50v7/2WJCELPHgQhCAArIul2z0tcTvaiHi1zh8iFrqzvpisVYrPKPVe5h/bAI82eaZ0jxahfUrNbK5ohLWBw3PPmAfuppzlVtD7RR0jN4Dh3YH5hWVxS2tjtukMaSW6pDS856MoDicEwhAczFer7eez3prY35+Pis6T5NCHhEILjDXONSQ41NaV30qrDc0OtaG7mNLu/0W/MppG5Smjzu1KeQ8AT9VZUsyOWPESd9bkF0HtJON3aPcvUXpFOCIqUnI3BKbV0hdOEJesFY3batpzpiO/ZyKxjTNrmThoJ1A1ro91DnzxA8Fucragj8VWYdJF3Axh4HoPqPheSHAcA8A/tLrAoNlGOsTjjzqpB9pA1q7afKijrOKVJXmSYlVOOWWqWEeJHk5/PckmDPkulPrruwzHhXcpNqK5IJOTwhCyWQvIoCeSkn3IaegRxpX5K5XXcrWAABSbrCAMko723wORoSXJk1ssRjIriDkfpwKcXbbdV7TiCDUHcfx81ctILtDmOoBx+44hUFjcT4K+Et6F7IbGbxd1r6yJj97QfJOVXtE7SOoazWDtWgrnUHEYqdfLqtLjkAT4CqjjkM4KTe0mtPKfePlh9Fu2iVn1LFZW/3TCebmhx8yVgtmgMsrWbZHhve40+q+jYYw0ADIADwFFs6z4YxgZWl+KUpHtCELOHwQhCABQOnF2dfYZ2AVcG9Y34mdqneAR3qeXHBSjLa00RktyaPnW57V1czHbK0PI4fVXd5VU0tub8ltcsdOzXWZ8DsW+GI7lN3Rbesiado7J5jb3iiZ/EIblG1C+hntcq2M78tYFAdgrkSTwwTaxvS181DqjOmGFdtEnJXVikObmgOp7TcCsOSybUXjBIDJP7gmABxx1zXkRQfJRcEwIpVRVpvww2hrSWhhIBJqSCa7u7xVtLWSFybXBotnk9I8UvZ3Vc7uULdFv1g8HBzTjyIzUtYnVqeXyTgmOQcSulJCShSjZV04NbRHjUKkaesDo5GHA9W5wFD2jUGg34jLir7L3+Cg9KJWts0xfgAx2NKkcRux+a6BgzX4E5Ju9+HFLykaxoMKmnim73baBQJC1ksxlc0eK0C57rDGgAKF0TunDXcMTlyV0s8VAkrp7ngdphtWRSGOi5PLguySUUZaZ8VUi1nXDWqDtwWdXxB1c8jQKCtVo9nbgqZplDSZrt4+SvqeGLWrKPWit6OimaCeycCCtFv62UgIHr0b3Zn8cVk13kl7NXOpO/BXW12kuEbT6jQ3fU7StHS1b7V+3Jn6mzZW/wB+Cw9Gt19db4yR2YgZTzA1W/xEHuW2BUfoouXqrM6Zw7UxqPgbUN8TrHwV5Vuqnusf7cENNDbX/PIIQhKjAIQhAAhCEAUPpV0f62BtoYO3Dg7jGcz+yceRKza47f1clD6LsDwOwr6CliDgQ4VBBBByIOBBWEaY6NGx2gsx6t3ajJ2t9nmMvBaGmkrIOmQhfF1zVsSUvKDWaSMxiOO8JtdDRLC9h2OqOFRX7heLjvLXbqOPaaMPeH3CfWOzhkriMnjEe8Mqc8VkWVOqbjI1a7VZDciAlnMLnh3q1B57lX2NdPNU5k1OYwIzLgMMsk50nBjmmblru18amoOIPDd3JG536jHOOZ+X+yqS28l7lngnrn0mLZure2pDSHPrUnDWypjTDHmtBueYOjqDWp38lmN0sNXzgdrWIod1BUcDlirfo7erdXUbnUkilKY/jJMxlngWlHBbtZDZN2Py8U1a9rRrSEcyaAcgkJ9ImjBgLuJwH3UnJLsiot9EkYiczTl91B33eMbWuYAHkggjMY+0fomNuvWR+bqDc3AfcqMkCplf+kvjR+oyW8LMY5HscO0D3EZgjuIT+4bmMpDnDsjLj/RWHSa4RK+N/wCy7iNnnXxUrdliDQAFCVvw8EoU/Fz0ObHZNUBPCaIBoE0tE6VGxO1TptDHU1KSnmAqXGgGJJXm7rxjmwY/LYMD57OSkl5lcmS8bcFUdNG+ido+qss94RxjtOA5nE8htVK0ntnXSsa0E7uNVfVFuSKbGlHka3TZy6VtMA3En5eavFwXO61WiOFvrHtH2WjFzvCvkoO7bD1TA3M7Tx3LbejXRY2eHrpBSWUDA5sjzDeZzPduW9Fe7VZfifr7GFJ+8W4XSLhZrO1jWsaKNaA1o3ACgHglUIWYaIIQhAAhCEACEIQAKG0o0cZbIHRuwcMWOp6Lt/I5EKZQupuLyjjSksM+c7bY5LNM5jwWSMP+xG8Hep677yErdzxiR9RwWkaaaGMtsdW0bM0dh2w+47hx2eKxe0WaSzyljwWSMOIOz7haMow1cPlJevoZ6lLSz+cX6+pcrTYY7QzVkaHCoPHDIrN7QXFxY1pFHFnIA0r308leblvpr6A9l/keI+ykrfYWyMIIAJxDgMzsr+Nqy7KpQeJLk04WKSzHorN2NDWBo595zK8WsPjOvC7Vd8+FCuAlhIOYwKch2sEllp5HsJo8WK8DJRziSeJqpSGVV0t6uTg75qUs8yi3yWIkXps4pRsiQkKAG1sxBXqzPwSVrOCRs9p7NEAh3NMo612sNBJNAFy12oNBJKpl7XsZXUxDBkKZ8V2EHJkbJqKPd7Xo6V1MmDZXPiUwa6m018/FJa5OVcM+CViY4kANq47MU7GOOEIuWeWe2S4g0qdmFanZXap+7LtLe281ed/q8Au3bdYj7TsXHwHJXHR7Qie1xvkYNVrQdUu/tHD1W/datGnVS9pYZl97teyskejbRllpmMkpaWRUIZUVc7YSPZHmVsgXzzd94y2OcPZVj2GhB54tcNoW4aN6Rx2yESMwOT27WO3ctxUNZCW7d5EtJOONvmS6EISA6CEIQAIQhAAhCEACEIQAKA0q0QitrO12ZB6EgzHA+03h4KfQpRk4vKIyipLDPny/dHZrHJqzNp7Lxi13Frt/DNObq0ncyjZKlu8ZjmNq3G3XfHMwsla17TmHCv8AseIWbaR9E7hV9jdrDPqnmjh8LzgeRpzK0I313LbahGVM6nurZX73iZIOtiLXD1qYU3EjYoqOaib2myyQvLZGvjcNjgWn+oSYm3pS/wDDpeKt5HKPxCK+GxYJC1N12027OaRsdp357eaSjtCSldR2sNuf3WZOiyHiizShfXPwyRPwyrshUdZ7QnfWVVRcISuwUU+MgktNApOYpnrgCinGE5eFNkZThHxNIiLRZXu9YlMHXNXA1HPwzVgcRsXkuWhTob5d8Iz7tdRHrl+vMh23CMicN39FI2WxNZg0Z95Ksdw6FWm10LGarP8AqP7Le7a7uWo6MdH8Fko8jrZfbeMGn3G+rzxPFaEVTpuuZevoZ0nbqf2Xr6lR0O6M3SastrBbHm2PJz/i2tbwzK1OGAMaGtAa0CgAwAG4BKISVtsrXljVdUa1hFF6QtCOvaZ4B+daO00f2gH+oeazjR3SCSxTCRnJ7DgHCuII38dhX0AVmvSNoP6Vps7eMjAP4wPmmtNemvZz6FtRS0/aQ7L5c97x2mJssRq13i07WncQssvDpEtLbU+juw15bq0wLQ4hROh+lb7FLXF0Tv1jN/vD3gou+pGutE7mGrTI9zTvaXEg+Cuq0yhNprK8iqzUOUVjh+Z9EwyazWneAfEVXtNrtdWGI+4z+UJystmkugQhC4dBCEIAEIQgAQhCABCEIAaXhdUU7dWaNsg3OFacjmO5Uy9eiSB9TBI6I7nfnG+dHeZV+QrIWzh4WVzrjPxIxa39F1sjrqNZKN7HgH911D81B2nRq1R+nZ5h/wCNxHi0EL6FQmo62a7SF3o4PpnzW6NwzBHPBcqePivpVFFP35fp+/8Awh7m/wBX2/6fOEF3yyehHI/4WOd8gpax6C22SmrZ3ji+jB/EQt5QuPXS8kdWjj5sym7eiCV1DPMxg3Rgvd4mgHmrjc3R/ZLPQiPrHj1pe34N9EeCsqEtPUWT7YxCiEekcDV1CFQXAhCEAZ90nX/aIHRNhe6NrgSS2gJNd6p9j6RrbHgZQ8bpGtd55+a2u1WNkg1ZGNeNzmhw81AW3o7sUn9iGHfG5zPIGnknar61HbOInbTY5boyMVt9qEj3PDGs1sS1tdUHgDkOCblapbeh6I/qp3t4Pa148RRVy19Flra/VbqPbscHU8Qck/DU1PpictPYvI1bR6TWstnO+KP+QKQTO57GYbPDGc2Maw82gBPFiy7Zrx6QIQhROghCEACEIQAIQhAAhCEACEIQAIQhAAhCEACEIQAIQhAAhCEACEIQAIQhAAuIQgDqEIQAIQhAH//Z"/>
          <p:cNvSpPr>
            <a:spLocks noChangeAspect="1" noChangeArrowheads="1"/>
          </p:cNvSpPr>
          <p:nvPr/>
        </p:nvSpPr>
        <p:spPr bwMode="auto">
          <a:xfrm>
            <a:off x="63500" y="-10414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t2.gstatic.com/images?q=tbn:ANd9GcS6QgwelUJfIjSsWTQnk_paGEf_qEd47PZVAwUqpfT0iWrFoLTm"/>
          <p:cNvPicPr>
            <a:picLocks noChangeAspect="1" noChangeArrowheads="1"/>
          </p:cNvPicPr>
          <p:nvPr/>
        </p:nvPicPr>
        <p:blipFill>
          <a:blip r:embed="rId2" cstate="print"/>
          <a:srcRect/>
          <a:stretch>
            <a:fillRect/>
          </a:stretch>
        </p:blipFill>
        <p:spPr bwMode="auto">
          <a:xfrm>
            <a:off x="5868144" y="548681"/>
            <a:ext cx="2880320"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5184576" cy="6120680"/>
          </a:xfrm>
        </p:spPr>
        <p:txBody>
          <a:bodyPr>
            <a:normAutofit fontScale="85000" lnSpcReduction="10000"/>
          </a:bodyPr>
          <a:lstStyle/>
          <a:p>
            <a:pPr algn="ctr">
              <a:buNone/>
            </a:pPr>
            <a:r>
              <a:rPr lang="es-CO" i="1" dirty="0" smtClean="0"/>
              <a:t>      Antes de convertirse al Cristianismo Joad podía escribir: " El control de la natalidad (quería decir el uso de preservativos) aumenta las posibilidades de placer humano.</a:t>
            </a:r>
          </a:p>
          <a:p>
            <a:pPr algn="ctr">
              <a:buNone/>
            </a:pPr>
            <a:endParaRPr lang="es-CO" i="1" dirty="0" smtClean="0"/>
          </a:p>
          <a:p>
            <a:pPr algn="ctr">
              <a:buNone/>
            </a:pPr>
            <a:r>
              <a:rPr lang="es-CO" i="1" dirty="0" smtClean="0"/>
              <a:t>     Al permitir que los placeres del sexo se disfruten sin sus consecuencias indeseadas se ha eliminado el más formidable impedimento, no solamente para el uso regular de la relación sexual, sino también para el uso irregular. </a:t>
            </a:r>
            <a:endParaRPr lang="es-CO" dirty="0"/>
          </a:p>
        </p:txBody>
      </p:sp>
      <p:pic>
        <p:nvPicPr>
          <p:cNvPr id="2054" name="Picture 6" descr="http://t0.gstatic.com/images?q=tbn:ANd9GcRB74XmDPbwaF4VRLqTFeUxfVgL3zGVGcdAFk8U9XyI2SXQpmSq"/>
          <p:cNvPicPr>
            <a:picLocks noChangeAspect="1" noChangeArrowheads="1"/>
          </p:cNvPicPr>
          <p:nvPr/>
        </p:nvPicPr>
        <p:blipFill>
          <a:blip r:embed="rId2" cstate="print"/>
          <a:srcRect/>
          <a:stretch>
            <a:fillRect/>
          </a:stretch>
        </p:blipFill>
        <p:spPr bwMode="auto">
          <a:xfrm>
            <a:off x="6084168" y="332657"/>
            <a:ext cx="2736304" cy="2088232"/>
          </a:xfrm>
          <a:prstGeom prst="rect">
            <a:avLst/>
          </a:prstGeom>
          <a:noFill/>
        </p:spPr>
      </p:pic>
      <p:pic>
        <p:nvPicPr>
          <p:cNvPr id="2056" name="Picture 8" descr="http://t2.gstatic.com/images?q=tbn:ANd9GcQCJ_fRJQ4HEEpj4v8qRWTxdu4rJ0aQZQpPIops8_7ME9eJnljobw"/>
          <p:cNvPicPr>
            <a:picLocks noChangeAspect="1" noChangeArrowheads="1"/>
          </p:cNvPicPr>
          <p:nvPr/>
        </p:nvPicPr>
        <p:blipFill>
          <a:blip r:embed="rId3" cstate="print"/>
          <a:srcRect/>
          <a:stretch>
            <a:fillRect/>
          </a:stretch>
        </p:blipFill>
        <p:spPr bwMode="auto">
          <a:xfrm>
            <a:off x="6012160" y="2708920"/>
            <a:ext cx="2857500" cy="2160240"/>
          </a:xfrm>
          <a:prstGeom prst="rect">
            <a:avLst/>
          </a:prstGeom>
          <a:noFill/>
        </p:spPr>
      </p:pic>
      <p:sp>
        <p:nvSpPr>
          <p:cNvPr id="8" name="7 Rectángulo"/>
          <p:cNvSpPr/>
          <p:nvPr/>
        </p:nvSpPr>
        <p:spPr>
          <a:xfrm>
            <a:off x="6012160" y="5157192"/>
            <a:ext cx="2880320" cy="1569660"/>
          </a:xfrm>
          <a:prstGeom prst="rect">
            <a:avLst/>
          </a:prstGeom>
          <a:solidFill>
            <a:srgbClr val="FFFF00"/>
          </a:solidFill>
        </p:spPr>
        <p:txBody>
          <a:bodyPr wrap="square">
            <a:spAutoFit/>
          </a:bodyPr>
          <a:lstStyle/>
          <a:p>
            <a:pPr algn="ctr">
              <a:buNone/>
            </a:pPr>
            <a:r>
              <a:rPr lang="es-CO" sz="2400" b="1" i="1" dirty="0" smtClean="0"/>
              <a:t>Al utilizar estos medios de procesión, se le da rienda suelta al apetito sexual.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056"/>
                                        </p:tgtEl>
                                        <p:attrNameLst>
                                          <p:attrName>style.visibility</p:attrName>
                                        </p:attrNameLst>
                                      </p:cBhvr>
                                      <p:to>
                                        <p:strVal val="visible"/>
                                      </p:to>
                                    </p:set>
                                    <p:anim calcmode="lin" valueType="num">
                                      <p:cBhvr>
                                        <p:cTn id="7" dur="1000" fill="hold"/>
                                        <p:tgtEl>
                                          <p:spTgt spid="2056"/>
                                        </p:tgtEl>
                                        <p:attrNameLst>
                                          <p:attrName>ppt_w</p:attrName>
                                        </p:attrNameLst>
                                      </p:cBhvr>
                                      <p:tavLst>
                                        <p:tav tm="0">
                                          <p:val>
                                            <p:strVal val="#ppt_w*0.70"/>
                                          </p:val>
                                        </p:tav>
                                        <p:tav tm="100000">
                                          <p:val>
                                            <p:strVal val="#ppt_w"/>
                                          </p:val>
                                        </p:tav>
                                      </p:tavLst>
                                    </p:anim>
                                    <p:anim calcmode="lin" valueType="num">
                                      <p:cBhvr>
                                        <p:cTn id="8" dur="1000" fill="hold"/>
                                        <p:tgtEl>
                                          <p:spTgt spid="2056"/>
                                        </p:tgtEl>
                                        <p:attrNameLst>
                                          <p:attrName>ppt_h</p:attrName>
                                        </p:attrNameLst>
                                      </p:cBhvr>
                                      <p:tavLst>
                                        <p:tav tm="0">
                                          <p:val>
                                            <p:strVal val="#ppt_h"/>
                                          </p:val>
                                        </p:tav>
                                        <p:tav tm="100000">
                                          <p:val>
                                            <p:strVal val="#ppt_h"/>
                                          </p:val>
                                        </p:tav>
                                      </p:tavLst>
                                    </p:anim>
                                    <p:animEffect transition="in" filter="fade">
                                      <p:cBhvr>
                                        <p:cTn id="9" dur="1000"/>
                                        <p:tgtEl>
                                          <p:spTgt spid="205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3"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
                                        <p:tgtEl>
                                          <p:spTgt spid="8"/>
                                        </p:tgtEl>
                                      </p:cBhvr>
                                    </p:animEffect>
                                    <p:anim calcmode="lin" valueType="num">
                                      <p:cBhvr>
                                        <p:cTn id="21" dur="400" fill="hold"/>
                                        <p:tgtEl>
                                          <p:spTgt spid="8"/>
                                        </p:tgtEl>
                                        <p:attrNameLst>
                                          <p:attrName>ppt_x</p:attrName>
                                        </p:attrNameLst>
                                      </p:cBhvr>
                                      <p:tavLst>
                                        <p:tav tm="0">
                                          <p:val>
                                            <p:strVal val="#ppt_x"/>
                                          </p:val>
                                        </p:tav>
                                        <p:tav tm="100000">
                                          <p:val>
                                            <p:strVal val="#ppt_x"/>
                                          </p:val>
                                        </p:tav>
                                      </p:tavLst>
                                    </p:anim>
                                    <p:anim calcmode="lin" valueType="num">
                                      <p:cBhvr>
                                        <p:cTn id="22" dur="400" fill="hold"/>
                                        <p:tgtEl>
                                          <p:spTgt spid="8"/>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824536" cy="6120680"/>
          </a:xfrm>
        </p:spPr>
        <p:txBody>
          <a:bodyPr>
            <a:normAutofit fontScale="92500"/>
          </a:bodyPr>
          <a:lstStyle/>
          <a:p>
            <a:pPr algn="ctr">
              <a:buNone/>
            </a:pPr>
            <a:r>
              <a:rPr lang="es-CO" i="1" dirty="0" smtClean="0"/>
              <a:t>    </a:t>
            </a:r>
            <a:r>
              <a:rPr lang="es-CO" sz="4000" i="1" dirty="0" smtClean="0"/>
              <a:t>Pero la ética cristiana insiste en la castidad porque considera que la relación física entre los sexos es algo tan precioso que no se debe permitir un uso indiscriminado que acabaría por</a:t>
            </a:r>
            <a:r>
              <a:rPr lang="es-CO" sz="4000" dirty="0" smtClean="0"/>
              <a:t> </a:t>
            </a:r>
            <a:r>
              <a:rPr lang="es-CO" sz="4000" i="1" dirty="0" smtClean="0"/>
              <a:t>deteriorarla</a:t>
            </a:r>
            <a:endParaRPr lang="es-CO" sz="4000" dirty="0"/>
          </a:p>
        </p:txBody>
      </p:sp>
      <p:sp>
        <p:nvSpPr>
          <p:cNvPr id="46082" name="AutoShape 2" descr="data:image/jpeg;base64,/9j/4AAQSkZJRgABAQAAAQABAAD/2wBDAAkGBwgHBgkIBwgKCgkLDRYPDQwMDRsUFRAWIB0iIiAdHx8kKDQsJCYxJx8fLT0tMTU3Ojo6Iys/RD84QzQ5Ojf/2wBDAQoKCg0MDRoPDxo3JR8lNzc3Nzc3Nzc3Nzc3Nzc3Nzc3Nzc3Nzc3Nzc3Nzc3Nzc3Nzc3Nzc3Nzc3Nzc3Nzc3Nzf/wAARCACNAIoDASIAAhEBAxEB/8QAGwAAAwEBAQEBAAAAAAAAAAAAAgMEBQEABgf/xAAyEAABAwMDAQcCBgIDAAAAAAABAAIRAyExBBJBUQUTImFxgZEyoQYUI7HB0VLwcqLh/8QAGwEAAwEBAQEBAAAAAAAAAAAAAgMEAQUABgf/xAAmEQACAgEEAQQCAwAAAAAAAAAAAQIRAwQSITETBSJBYSNRMnGh/9oADAMBAAIRAxEAPwD7JxugyTC6+y47YWthviGTOV+XpWd49K9KGV5YazxdAIiZ56LgN5K7HVdDZW2Yc814XumCk4yIvkJjdObSOQiXJloUWsFMmTvnHkgP8Ko0JafT+EH5ckI5OzE0IBIHqvSmGkWgyMcoCIQNhqmeBN4i4jC8vBehebZ6gpxPAXWm+EPC6EDPBtucgeqJDaBHvK6sfBlAlpcbXKWU0gtggkTiClwiNQMXRAXRAdU6lRnPssMk6Ap0i43sFRToQMW5VFOlbFlQ2ifYqvFpJZBEstErKXh9P2Tm0TYxyFWykAbjhHUApUy61l1cfp6jHdLoQ8jbpEn5aOOFzuAOEyarhvmMwE6g7vqQcRcWK2GHFN0lyY5NcmfVo+EgC5KT+XBuRhajqcn9kt9OBEKXLoalYyOUx6lAgyMJHN1rVGQCOOSoa9CLts3yXOyRcXRRCd9iAZtA9V0c+S5i3yvCyUxtBC3WMSjg9D8IQ4wBeJwm7ndT8oHQLbFGUAmbi3CI+aNgO6AiRt0FSZvMjCupUyEui0WAV1JoIFrhW6TBvlbJskzrKaoptAF15rQBJSalUzGRwV9AvHplukS8yfBQ4tCl11QdyZx5IC4k2J9OqXUpVahAHhHUqXNrJ5YuMUHHGk7Y2m5rmNh5ggWm4QaGt+pUacTkrjdLUDY3+H/jdAzSVWODm7Yvm3Kn3504NR6CqNPk0d7JyuPaHYwotr2DxAx/t0bKhabZ58k966/bkjQHj+UdqMyp6lO0c/sro3iQpqoOGiOgUmqxKtwyEjI1FIsJLefsltIHMlaNalubc2UGza6FyqorhK0Ex0TYGeqJDCJAzQYk5T9Ow75iRxdKgzn1VmmaC2/PsnRhfAE3SKKTTaCCOjhdV0xeSEiixsjIhWNaImV9DocPFkU5AVXANUjn8DCprkBv0grJ7V1zNFpw4MBqPMMb/KDW3Oe1M3Em+hXaPa9Ps4Qxve1yJbTmwHUnhRdj/iiprNa3S62kymXyGFnXos3UPZUrF7Q59R13EjJ/pF2b2T3+uZqaj9gYdxA9bBDhSx43ZZ44KPPZ9pvtC+d/GPa+t0em7js2hW717ZNcNs0TgHqtbvj90jXU3avQ1abD4iARHF8fCTptbHyrd0IUKfJ+QDtbtnRar8wzWVhWBk7iT7EFfrXYHaLe0+y9PrBANRg3AYa7kfK+V1nZ9Ks2sDQlzht3lsEN6Fb34Q01HR9mnSU3O8Ty9pdgyBb7Kz1Dx5caa4khkse1WfTaczbhFXpgcpWmBDiCYgcql+3abSfJL08PJgpkrdSIHtETF1nappa+Wj3K1KhvABUGsaNpkc8m64+oikynE+SamRPiEo7dEtpjhMlToe+znMGB7K3TSGjxsj0UZJ3Z/wC0KzSmGySPdydi/kKn0W03ReWjzTu+YRAc0lIaGPs648pTRQpnwwY6L6LA57faRyr5CfS3MJJnyC+W1s6rtetP0UQGtHQQvq2GbdVg6mht1tdwGefhTeorbDdH5G6d8uxeg07GEsa0DeDxMqja1pDWtDW8gDKQwkNO36mGR/P++Sl0XfHVViXTSmdvQ/0uZW/G3fX+lLVts+opaHTvpAmTbKzazGUq5bTcdgQM1NWm0sa8xCW4ubSqVBJcGkgzgpmfU4c0YQxwp/sTCEk7bC1BYKe0OaXvz/6kU/CfRSaFjzuL3SXH4VTYMluDhTahu6XSHpUqNzSEVKQeRkQE6o4UgNxAacECyVpm7NPTaPqhFqWB7mslwFMXhfQ44uOnTrng575l9CKlamXeEg+wUWqhzTBj2VbqVOn4mCT5lQ6ncQcLhayUrqRTjq+CUNH+U+yOB/kgG4CyKPIKVfSKThLZvKq0pYBgH1U9QjdDXW9EVBxD4BMHPC1OpANWjWpvFuvQKimeVBScGixVFJ5OLLuaXUdWRziOcIB9VDrmgt7wcFXyCLqPVO7vcXCRgp2uS2fRmJuzNY8U6riQIg28l7SUmUqJ7tznBxuXROEvUtAILDLevVUaGmfywJBuSuGpycHjRZKkrPQm0mgtO76YMrwaF2IpuPEJODG1kTYLlaM97BTbtY0Dkx04VWmZuewAzPKnLCXHoXSr9E0CsG55sn4/yZUvsKTqJqMIB3fHkF6IbuOTde5nlC985C+jyNRiQJciKryB4hPoFnapwNhF+AYKsruBiHFqztQ8kxuB9QvntTPdKivFEBjYyXBd8SFgwAGnzCoG2MpUY2OZM4+I+qEEgyiqEEkgZ8kvGTbopnVhLov07wY68qym/aYGVkU6m0+GysZWtb5VODN42JnCzQ7yfpMqTWummBN5uiY+PdT6x2Aq82o3Y3YuEakQh5aduWzhbdGlOnp7RHhWG4Xv6rf07o01KbeEIvT4xe7cHqOEqANIgiG8/wBJdZhZpnnEQq+9B+ZU+sduoPb5Sq54MUIuUREZSboxy5xB3EkgqzRO/VEFQ7rbtpvm6q0Jd3mIaOq42KbWRforyL2s2Xvsp3VoI5QVasy3Hmp31BEOsrdVq7ftZNCByu8AEznIUL4mZ+UVWoXG6DIj7rmN27K4Kg6QT4b0+6SyJHROlvRNg+DGIMQZmZskusbphS3D5SEEjk3EJtOrtPXyU5XhPQ/C2rNas06bwYIMhBqHBxB4UTajm3aCnufuAPMLzk6oXtpgOtJK12VP0qbTwy/wsd5Fp9VaKkRfDI+VXiz+OP8AYOSN0W7/ANkqtUBY4dQQkmpDR6QuPqSY8kU9U3GhahyR0jBI/dVUnbRINjhRYdByLJxfsp4lQuTT4KJq0UPqckqSrU3G2EDnOcUGbL1P5PRikEDK6EIaYmLIm9F4IdS2ydwkAJluoSqYHITgLJkOUAxDneGOMpZPRG4IClI0U7JK6XkNAldcEDgjTNPGoeqJtS0pRCAZyt2oOijdJCLvHTkqcGLog+BdoPqt2p9gtFBrPOSUJrOmZSQ+DgLpK84xPJDHuip63Rd4DZ2OEiuT4T5JM8rFGwqssdWAx9lw1TYmM8cKKTGUzcYC3x0e2lYfvC60cyl0foTmpcgGMZJwmSOqBpjCIARgfCHckCf/2Q=="/>
          <p:cNvSpPr>
            <a:spLocks noChangeAspect="1" noChangeArrowheads="1"/>
          </p:cNvSpPr>
          <p:nvPr/>
        </p:nvSpPr>
        <p:spPr bwMode="auto">
          <a:xfrm>
            <a:off x="63500" y="-423863"/>
            <a:ext cx="847725" cy="8572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46084" name="AutoShape 4" descr="data:image/jpeg;base64,/9j/4AAQSkZJRgABAQAAAQABAAD/2wBDAAkGBwgHBgkIBwgKCgkLDRYPDQwMDRsUFRAWIB0iIiAdHx8kKDQsJCYxJx8fLT0tMTU3Ojo6Iys/RD84QzQ5Ojf/2wBDAQoKCg0MDRoPDxo3JR8lNzc3Nzc3Nzc3Nzc3Nzc3Nzc3Nzc3Nzc3Nzc3Nzc3Nzc3Nzc3Nzc3Nzc3Nzc3Nzc3Nzf/wAARCACNAIoDASIAAhEBAxEB/8QAGwAAAwEBAQEBAAAAAAAAAAAAAgMEBQEABgf/xAAyEAABAwMDAQcCBgIDAAAAAAABAAIRAyExBBJBUQUTImFxgZEyoQYUI7HB0VLwcqLh/8QAGwEAAwEBAQEBAAAAAAAAAAAAAgMEAQUABgf/xAAmEQACAgEEAQQCAwAAAAAAAAAAAQIRAwQSITETBSJBYSNRMnGh/9oADAMBAAIRAxEAPwD7JxugyTC6+y47YWthviGTOV+XpWd49K9KGV5YazxdAIiZ56LgN5K7HVdDZW2Yc814XumCk4yIvkJjdObSOQiXJloUWsFMmTvnHkgP8Ko0JafT+EH5ckI5OzE0IBIHqvSmGkWgyMcoCIQNhqmeBN4i4jC8vBehebZ6gpxPAXWm+EPC6EDPBtucgeqJDaBHvK6sfBlAlpcbXKWU0gtggkTiClwiNQMXRAXRAdU6lRnPssMk6Ap0i43sFRToQMW5VFOlbFlQ2ifYqvFpJZBEstErKXh9P2Tm0TYxyFWykAbjhHUApUy61l1cfp6jHdLoQ8jbpEn5aOOFzuAOEyarhvmMwE6g7vqQcRcWK2GHFN0lyY5NcmfVo+EgC5KT+XBuRhajqcn9kt9OBEKXLoalYyOUx6lAgyMJHN1rVGQCOOSoa9CLts3yXOyRcXRRCd9iAZtA9V0c+S5i3yvCyUxtBC3WMSjg9D8IQ4wBeJwm7ndT8oHQLbFGUAmbi3CI+aNgO6AiRt0FSZvMjCupUyEui0WAV1JoIFrhW6TBvlbJskzrKaoptAF15rQBJSalUzGRwV9AvHplukS8yfBQ4tCl11QdyZx5IC4k2J9OqXUpVahAHhHUqXNrJ5YuMUHHGk7Y2m5rmNh5ggWm4QaGt+pUacTkrjdLUDY3+H/jdAzSVWODm7Yvm3Kn3504NR6CqNPk0d7JyuPaHYwotr2DxAx/t0bKhabZ58k966/bkjQHj+UdqMyp6lO0c/sro3iQpqoOGiOgUmqxKtwyEjI1FIsJLefsltIHMlaNalubc2UGza6FyqorhK0Ex0TYGeqJDCJAzQYk5T9Ow75iRxdKgzn1VmmaC2/PsnRhfAE3SKKTTaCCOjhdV0xeSEiixsjIhWNaImV9DocPFkU5AVXANUjn8DCprkBv0grJ7V1zNFpw4MBqPMMb/KDW3Oe1M3Em+hXaPa9Ps4Qxve1yJbTmwHUnhRdj/iiprNa3S62kymXyGFnXos3UPZUrF7Q59R13EjJ/pF2b2T3+uZqaj9gYdxA9bBDhSx43ZZ44KPPZ9pvtC+d/GPa+t0em7js2hW717ZNcNs0TgHqtbvj90jXU3avQ1abD4iARHF8fCTptbHyrd0IUKfJ+QDtbtnRar8wzWVhWBk7iT7EFfrXYHaLe0+y9PrBANRg3AYa7kfK+V1nZ9Ks2sDQlzht3lsEN6Fb34Q01HR9mnSU3O8Ty9pdgyBb7Kz1Dx5caa4khkse1WfTaczbhFXpgcpWmBDiCYgcql+3abSfJL08PJgpkrdSIHtETF1nappa+Wj3K1KhvABUGsaNpkc8m64+oikynE+SamRPiEo7dEtpjhMlToe+znMGB7K3TSGjxsj0UZJ3Z/wC0KzSmGySPdydi/kKn0W03ReWjzTu+YRAc0lIaGPs648pTRQpnwwY6L6LA57faRyr5CfS3MJJnyC+W1s6rtetP0UQGtHQQvq2GbdVg6mht1tdwGefhTeorbDdH5G6d8uxeg07GEsa0DeDxMqja1pDWtDW8gDKQwkNO36mGR/P++Sl0XfHVViXTSmdvQ/0uZW/G3fX+lLVts+opaHTvpAmTbKzazGUq5bTcdgQM1NWm0sa8xCW4ubSqVBJcGkgzgpmfU4c0YQxwp/sTCEk7bC1BYKe0OaXvz/6kU/CfRSaFjzuL3SXH4VTYMluDhTahu6XSHpUqNzSEVKQeRkQE6o4UgNxAacECyVpm7NPTaPqhFqWB7mslwFMXhfQ44uOnTrng575l9CKlamXeEg+wUWqhzTBj2VbqVOn4mCT5lQ6ncQcLhayUrqRTjq+CUNH+U+yOB/kgG4CyKPIKVfSKThLZvKq0pYBgH1U9QjdDXW9EVBxD4BMHPC1OpANWjWpvFuvQKimeVBScGixVFJ5OLLuaXUdWRziOcIB9VDrmgt7wcFXyCLqPVO7vcXCRgp2uS2fRmJuzNY8U6riQIg28l7SUmUqJ7tznBxuXROEvUtAILDLevVUaGmfywJBuSuGpycHjRZKkrPQm0mgtO76YMrwaF2IpuPEJODG1kTYLlaM97BTbtY0Dkx04VWmZuewAzPKnLCXHoXSr9E0CsG55sn4/yZUvsKTqJqMIB3fHkF6IbuOTde5nlC985C+jyNRiQJciKryB4hPoFnapwNhF+AYKsruBiHFqztQ8kxuB9QvntTPdKivFEBjYyXBd8SFgwAGnzCoG2MpUY2OZM4+I+qEEgyiqEEkgZ8kvGTbopnVhLov07wY68qym/aYGVkU6m0+GysZWtb5VODN42JnCzQ7yfpMqTWummBN5uiY+PdT6x2Aq82o3Y3YuEakQh5aduWzhbdGlOnp7RHhWG4Xv6rf07o01KbeEIvT4xe7cHqOEqANIgiG8/wBJdZhZpnnEQq+9B+ZU+sduoPb5Sq54MUIuUREZSboxy5xB3EkgqzRO/VEFQ7rbtpvm6q0Jd3mIaOq42KbWRforyL2s2Xvsp3VoI5QVasy3Hmp31BEOsrdVq7ftZNCByu8AEznIUL4mZ+UVWoXG6DIj7rmN27K4Kg6QT4b0+6SyJHROlvRNg+DGIMQZmZskusbphS3D5SEEjk3EJtOrtPXyU5XhPQ/C2rNas06bwYIMhBqHBxB4UTajm3aCnufuAPMLzk6oXtpgOtJK12VP0qbTwy/wsd5Fp9VaKkRfDI+VXiz+OP8AYOSN0W7/ANkqtUBY4dQQkmpDR6QuPqSY8kU9U3GhahyR0jBI/dVUnbRINjhRYdByLJxfsp4lQuTT4KJq0UPqckqSrU3G2EDnOcUGbL1P5PRikEDK6EIaYmLIm9F4IdS2ydwkAJluoSqYHITgLJkOUAxDneGOMpZPRG4IClI0U7JK6XkNAldcEDgjTNPGoeqJtS0pRCAZyt2oOijdJCLvHTkqcGLog+BdoPqt2p9gtFBrPOSUJrOmZSQ+DgLpK84xPJDHuip63Rd4DZ2OEiuT4T5JM8rFGwqssdWAx9lw1TYmM8cKKTGUzcYC3x0e2lYfvC60cyl0foTmpcgGMZJwmSOqBpjCIARgfCHckCf/2Q=="/>
          <p:cNvSpPr>
            <a:spLocks noChangeAspect="1" noChangeArrowheads="1"/>
          </p:cNvSpPr>
          <p:nvPr/>
        </p:nvSpPr>
        <p:spPr bwMode="auto">
          <a:xfrm>
            <a:off x="63500" y="-423863"/>
            <a:ext cx="847725" cy="8572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46086" name="Picture 6" descr="http://t3.gstatic.com/images?q=tbn:ANd9GcS-s_ivQ3SIpcAVvpC-Ew7-DmauP3B04Cwk4ZPBrYbwOfAZ-L6zLg"/>
          <p:cNvPicPr>
            <a:picLocks noChangeAspect="1" noChangeArrowheads="1"/>
          </p:cNvPicPr>
          <p:nvPr/>
        </p:nvPicPr>
        <p:blipFill>
          <a:blip r:embed="rId2" cstate="print"/>
          <a:srcRect/>
          <a:stretch>
            <a:fillRect/>
          </a:stretch>
        </p:blipFill>
        <p:spPr bwMode="auto">
          <a:xfrm>
            <a:off x="5220072" y="908720"/>
            <a:ext cx="3600400" cy="4824536"/>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149080"/>
            <a:ext cx="8229600" cy="2448272"/>
          </a:xfrm>
          <a:solidFill>
            <a:srgbClr val="FFC000"/>
          </a:solidFill>
        </p:spPr>
        <p:txBody>
          <a:bodyPr>
            <a:normAutofit fontScale="92500" lnSpcReduction="10000"/>
          </a:bodyPr>
          <a:lstStyle/>
          <a:p>
            <a:pPr algn="ctr">
              <a:buNone/>
            </a:pPr>
            <a:r>
              <a:rPr lang="es-CO" dirty="0" smtClean="0"/>
              <a:t>     </a:t>
            </a:r>
            <a:r>
              <a:rPr lang="es-CO" sz="3600" dirty="0" smtClean="0"/>
              <a:t> Este es el pecado que la Reina-Valera llama </a:t>
            </a:r>
            <a:r>
              <a:rPr lang="es-CO" sz="3600" b="1" i="1" u="sng" dirty="0" smtClean="0"/>
              <a:t>avaricia</a:t>
            </a:r>
            <a:r>
              <a:rPr lang="es-CO" sz="3600" i="1" dirty="0" smtClean="0"/>
              <a:t>. Es uno de los pecados más feos; pero, aunque está suficientemente claro lo que quiere decir, básicamente es el deseo de tener más.</a:t>
            </a:r>
          </a:p>
          <a:p>
            <a:pPr algn="ctr">
              <a:buNone/>
            </a:pPr>
            <a:endParaRPr lang="es-CO" sz="3600" i="1" dirty="0" smtClean="0"/>
          </a:p>
          <a:p>
            <a:pPr algn="ctr">
              <a:buNone/>
            </a:pPr>
            <a:endParaRPr lang="es-CO" dirty="0" smtClean="0"/>
          </a:p>
          <a:p>
            <a:endParaRPr lang="es-CO" dirty="0" smtClean="0"/>
          </a:p>
          <a:p>
            <a:endParaRPr lang="es-CO" dirty="0"/>
          </a:p>
        </p:txBody>
      </p:sp>
      <p:sp>
        <p:nvSpPr>
          <p:cNvPr id="4" name="3 Rectángulo"/>
          <p:cNvSpPr/>
          <p:nvPr/>
        </p:nvSpPr>
        <p:spPr>
          <a:xfrm>
            <a:off x="323528" y="404664"/>
            <a:ext cx="5184576" cy="3539430"/>
          </a:xfrm>
          <a:prstGeom prst="rect">
            <a:avLst/>
          </a:prstGeom>
        </p:spPr>
        <p:txBody>
          <a:bodyPr wrap="square">
            <a:spAutoFit/>
          </a:bodyPr>
          <a:lstStyle/>
          <a:p>
            <a:pPr algn="ctr"/>
            <a:r>
              <a:rPr lang="es-CO" sz="2800" dirty="0" smtClean="0"/>
              <a:t>Entre las cosas que Pablo dice a los Colosense que debían abandonar “</a:t>
            </a:r>
            <a:r>
              <a:rPr lang="es-CO" sz="2800" b="1" u="sng" dirty="0" smtClean="0"/>
              <a:t>Estaban </a:t>
            </a:r>
            <a:r>
              <a:rPr lang="es-CO" sz="2800" b="1" i="1" u="sng" dirty="0" smtClean="0"/>
              <a:t>la pasión y los malos deseos</a:t>
            </a:r>
            <a:r>
              <a:rPr lang="es-CO" sz="2800" i="1" dirty="0" smtClean="0"/>
              <a:t>”. Hay un tipo de persona que es esclava de las pasiones y que es llevada de acá para allá por el deseo de lo que no es debido.</a:t>
            </a:r>
          </a:p>
        </p:txBody>
      </p:sp>
      <p:pic>
        <p:nvPicPr>
          <p:cNvPr id="10242" name="Picture 2" descr="http://t0.gstatic.com/images?q=tbn:ANd9GcRhjo2dNfHQOme9cUGrCY6XjsBJt0vJD6j4-6rK1klXL03_vVcNvA"/>
          <p:cNvPicPr>
            <a:picLocks noChangeAspect="1" noChangeArrowheads="1"/>
          </p:cNvPicPr>
          <p:nvPr/>
        </p:nvPicPr>
        <p:blipFill>
          <a:blip r:embed="rId2" cstate="print"/>
          <a:srcRect/>
          <a:stretch>
            <a:fillRect/>
          </a:stretch>
        </p:blipFill>
        <p:spPr bwMode="auto">
          <a:xfrm>
            <a:off x="5580112" y="620688"/>
            <a:ext cx="3240360" cy="329753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6059016" cy="2592288"/>
          </a:xfrm>
          <a:blipFill>
            <a:blip r:embed="rId2" cstate="print"/>
            <a:tile tx="0" ty="0" sx="100000" sy="100000" flip="none" algn="tl"/>
          </a:blipFill>
        </p:spPr>
        <p:txBody>
          <a:bodyPr>
            <a:normAutofit fontScale="62500" lnSpcReduction="20000"/>
          </a:bodyPr>
          <a:lstStyle/>
          <a:p>
            <a:pPr algn="ctr">
              <a:buNone/>
            </a:pPr>
            <a:r>
              <a:rPr lang="es-CO" i="1" dirty="0" smtClean="0"/>
              <a:t>     </a:t>
            </a:r>
            <a:r>
              <a:rPr lang="es-CO" sz="4400" i="1" dirty="0" smtClean="0"/>
              <a:t>Los griegos lo definían como un deseo insaciable, y decían que era como tratar de llenar de agua un recipiente que tuviera un agujero en el fondo, (o un bolcillo roto, que nunca se llena). Lo definían como el deseo pecaminoso de lo que pertenece a otros.</a:t>
            </a:r>
          </a:p>
        </p:txBody>
      </p:sp>
      <p:pic>
        <p:nvPicPr>
          <p:cNvPr id="47106" name="Picture 2" descr="http://t1.gstatic.com/images?q=tbn:ANd9GcQ0Knbs-cxQhYy7aQ5IQcsJdg9gd_Z6sDo7U7bypkVHbdOQ9PRs9g"/>
          <p:cNvPicPr>
            <a:picLocks noChangeAspect="1" noChangeArrowheads="1"/>
          </p:cNvPicPr>
          <p:nvPr/>
        </p:nvPicPr>
        <p:blipFill>
          <a:blip r:embed="rId3" cstate="print"/>
          <a:srcRect/>
          <a:stretch>
            <a:fillRect/>
          </a:stretch>
        </p:blipFill>
        <p:spPr bwMode="auto">
          <a:xfrm>
            <a:off x="6732240" y="476672"/>
            <a:ext cx="2232248" cy="2448272"/>
          </a:xfrm>
          <a:prstGeom prst="rect">
            <a:avLst/>
          </a:prstGeom>
          <a:noFill/>
        </p:spPr>
      </p:pic>
      <p:sp>
        <p:nvSpPr>
          <p:cNvPr id="4" name="3 Rectángulo"/>
          <p:cNvSpPr/>
          <p:nvPr/>
        </p:nvSpPr>
        <p:spPr>
          <a:xfrm>
            <a:off x="611560" y="3428999"/>
            <a:ext cx="8280920" cy="3539430"/>
          </a:xfrm>
          <a:prstGeom prst="rect">
            <a:avLst/>
          </a:prstGeom>
          <a:gradFill>
            <a:gsLst>
              <a:gs pos="63000">
                <a:srgbClr val="FBEAC7"/>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pPr algn="ctr"/>
            <a:r>
              <a:rPr lang="es-CO" sz="2800" i="1" dirty="0" smtClean="0"/>
              <a:t> Se ha descrito como egoísmo despiadado. Su idea básica es el deseo de lo que uno no tiene derecho a poseer. Es, por tanto, un pecado que tiene una gama muy amplia. Es el deseo de dinero que conduce al robo; de prestigio, que lleva a una ambición desmedida; de poder, que inspira una tiranía sádica; si es el deseo de poseer a una persona, induce al pecado sexual.</a:t>
            </a:r>
            <a:r>
              <a:rPr lang="es-CO" sz="2800" dirty="0" smtClean="0"/>
              <a:t> Tal deseo, dice Pablo, es idolatría.</a:t>
            </a:r>
            <a:endParaRPr lang="es-CO" sz="2800" dirty="0"/>
          </a:p>
        </p:txBody>
      </p:sp>
      <p:sp>
        <p:nvSpPr>
          <p:cNvPr id="5" name="4 Rectángulo"/>
          <p:cNvSpPr/>
          <p:nvPr/>
        </p:nvSpPr>
        <p:spPr>
          <a:xfrm>
            <a:off x="7020272" y="2996952"/>
            <a:ext cx="1872208" cy="400110"/>
          </a:xfrm>
          <a:prstGeom prst="rect">
            <a:avLst/>
          </a:prstGeom>
        </p:spPr>
        <p:txBody>
          <a:bodyPr wrap="square">
            <a:spAutoFit/>
          </a:bodyPr>
          <a:lstStyle/>
          <a:p>
            <a:r>
              <a:rPr lang="es-CO" sz="2000" b="1" dirty="0" smtClean="0">
                <a:solidFill>
                  <a:srgbClr val="FF0000"/>
                </a:solidFill>
              </a:rPr>
              <a:t>Lea Exo.20:17.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47106"/>
                                        </p:tgtEl>
                                        <p:attrNameLst>
                                          <p:attrName>style.visibility</p:attrName>
                                        </p:attrNameLst>
                                      </p:cBhvr>
                                      <p:to>
                                        <p:strVal val="visible"/>
                                      </p:to>
                                    </p:set>
                                    <p:anim calcmode="lin" valueType="num">
                                      <p:cBhvr>
                                        <p:cTn id="17" dur="1000" fill="hold"/>
                                        <p:tgtEl>
                                          <p:spTgt spid="47106"/>
                                        </p:tgtEl>
                                        <p:attrNameLst>
                                          <p:attrName>ppt_w</p:attrName>
                                        </p:attrNameLst>
                                      </p:cBhvr>
                                      <p:tavLst>
                                        <p:tav tm="0">
                                          <p:val>
                                            <p:strVal val="#ppt_w*0.70"/>
                                          </p:val>
                                        </p:tav>
                                        <p:tav tm="100000">
                                          <p:val>
                                            <p:strVal val="#ppt_w"/>
                                          </p:val>
                                        </p:tav>
                                      </p:tavLst>
                                    </p:anim>
                                    <p:anim calcmode="lin" valueType="num">
                                      <p:cBhvr>
                                        <p:cTn id="18" dur="1000" fill="hold"/>
                                        <p:tgtEl>
                                          <p:spTgt spid="47106"/>
                                        </p:tgtEl>
                                        <p:attrNameLst>
                                          <p:attrName>ppt_h</p:attrName>
                                        </p:attrNameLst>
                                      </p:cBhvr>
                                      <p:tavLst>
                                        <p:tav tm="0">
                                          <p:val>
                                            <p:strVal val="#ppt_h"/>
                                          </p:val>
                                        </p:tav>
                                        <p:tav tm="100000">
                                          <p:val>
                                            <p:strVal val="#ppt_h"/>
                                          </p:val>
                                        </p:tav>
                                      </p:tavLst>
                                    </p:anim>
                                    <p:animEffect transition="in" filter="fade">
                                      <p:cBhvr>
                                        <p:cTn id="19" dur="1000"/>
                                        <p:tgtEl>
                                          <p:spTgt spid="47106"/>
                                        </p:tgtEl>
                                      </p:cBhvr>
                                    </p:animEffect>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
                                        <p:tgtEl>
                                          <p:spTgt spid="5"/>
                                        </p:tgtEl>
                                      </p:cBhvr>
                                    </p:animEffect>
                                    <p:anim calcmode="lin" valueType="num">
                                      <p:cBhvr>
                                        <p:cTn id="25" dur="400" fill="hold"/>
                                        <p:tgtEl>
                                          <p:spTgt spid="5"/>
                                        </p:tgtEl>
                                        <p:attrNameLst>
                                          <p:attrName>ppt_x</p:attrName>
                                        </p:attrNameLst>
                                      </p:cBhvr>
                                      <p:tavLst>
                                        <p:tav tm="0">
                                          <p:val>
                                            <p:strVal val="#ppt_x"/>
                                          </p:val>
                                        </p:tav>
                                        <p:tav tm="100000">
                                          <p:val>
                                            <p:strVal val="#ppt_x"/>
                                          </p:val>
                                        </p:tav>
                                      </p:tavLst>
                                    </p:anim>
                                    <p:anim calcmode="lin" valueType="num">
                                      <p:cBhvr>
                                        <p:cTn id="26" dur="400" fill="hold"/>
                                        <p:tgtEl>
                                          <p:spTgt spid="5"/>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4"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heel(4)">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408712"/>
          </a:xfrm>
          <a:blipFill>
            <a:blip r:embed="rId2" cstate="print"/>
            <a:tile tx="0" ty="0" sx="100000" sy="100000" flip="none" algn="tl"/>
          </a:blipFill>
        </p:spPr>
        <p:txBody>
          <a:bodyPr>
            <a:normAutofit fontScale="77500" lnSpcReduction="20000"/>
          </a:bodyPr>
          <a:lstStyle/>
          <a:p>
            <a:pPr algn="ctr">
              <a:buNone/>
            </a:pPr>
            <a:r>
              <a:rPr lang="es-CO" sz="3600" b="1" u="sng" dirty="0" smtClean="0">
                <a:solidFill>
                  <a:srgbClr val="FF0000"/>
                </a:solidFill>
              </a:rPr>
              <a:t>¿Cómo puede ser así?</a:t>
            </a:r>
          </a:p>
          <a:p>
            <a:pPr algn="ctr">
              <a:buNone/>
            </a:pPr>
            <a:r>
              <a:rPr lang="es-CO" b="1" u="sng" dirty="0" smtClean="0">
                <a:solidFill>
                  <a:srgbClr val="0070C0"/>
                </a:solidFill>
              </a:rPr>
              <a:t> La esencia de la idolatría es el deseo de obtener.</a:t>
            </a:r>
          </a:p>
          <a:p>
            <a:endParaRPr lang="es-CO" dirty="0" smtClean="0"/>
          </a:p>
          <a:p>
            <a:pPr algn="ctr">
              <a:buNone/>
            </a:pPr>
            <a:r>
              <a:rPr lang="es-CO" dirty="0" smtClean="0"/>
              <a:t>     Una persona se hace un ídolo y lo adora porque desea que le proporcione algo. Para citar otra vez a C. F. D. Moule: Él dice: "</a:t>
            </a:r>
            <a:r>
              <a:rPr lang="es-CO" u="sng" dirty="0" smtClean="0">
                <a:solidFill>
                  <a:srgbClr val="0070C0"/>
                </a:solidFill>
              </a:rPr>
              <a:t>La idolatría es un intento de utilizar a Dios para satisfacer los deseos de uno, en lugar de entregarse uno al servicio de Dios.»</a:t>
            </a:r>
          </a:p>
          <a:p>
            <a:pPr>
              <a:buNone/>
            </a:pPr>
            <a:endParaRPr lang="es-CO" dirty="0" smtClean="0"/>
          </a:p>
          <a:p>
            <a:pPr algn="ctr">
              <a:buNone/>
            </a:pPr>
            <a:r>
              <a:rPr lang="es-CO" dirty="0" smtClean="0"/>
              <a:t>      </a:t>
            </a:r>
            <a:r>
              <a:rPr lang="es-CO" dirty="0" smtClean="0">
                <a:solidFill>
                  <a:srgbClr val="0070C0"/>
                </a:solidFill>
              </a:rPr>
              <a:t>La esencia de la idolatría es, de hecho, el deseo de tener más. </a:t>
            </a:r>
            <a:r>
              <a:rPr lang="es-CO" dirty="0" smtClean="0"/>
              <a:t>O, para llegar a ello por otro camino, la persona cuya vida está dominada por el deseo de obtener cosas ha puesto las cosas en el lugar que sólo Le corresponde a Dios -y eso es precisamente la idolatría.</a:t>
            </a:r>
          </a:p>
          <a:p>
            <a:pPr algn="ctr">
              <a:buNone/>
            </a:pPr>
            <a:r>
              <a:rPr lang="es-CO" dirty="0" smtClean="0"/>
              <a:t>      La ira de Dios no puede por menos de recaer sobre esas cosas. La ira de Dios es sencillamente la regla del universo que dice que una persona segará lo que haya sembrado, y que nadie puede evadir las consecuencias de su pecado. La ira de Dios y el orden moral del universo son la misma cosa.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229600" cy="864096"/>
          </a:xfrm>
        </p:spPr>
        <p:txBody>
          <a:bodyPr>
            <a:normAutofit fontScale="85000" lnSpcReduction="20000"/>
          </a:bodyPr>
          <a:lstStyle/>
          <a:p>
            <a:pPr algn="ctr">
              <a:buNone/>
            </a:pPr>
            <a:r>
              <a:rPr lang="es-CO" b="1" u="sng" dirty="0" smtClean="0">
                <a:solidFill>
                  <a:srgbClr val="FF0000"/>
                </a:solidFill>
              </a:rPr>
              <a:t>LAS COSAS QUE HAY QUE Dejar atrás</a:t>
            </a:r>
            <a:endParaRPr lang="es-CO" i="1" dirty="0" smtClean="0">
              <a:solidFill>
                <a:srgbClr val="FF0000"/>
              </a:solidFill>
            </a:endParaRPr>
          </a:p>
          <a:p>
            <a:pPr>
              <a:buNone/>
            </a:pPr>
            <a:r>
              <a:rPr lang="es-CO" i="1" dirty="0" smtClean="0"/>
              <a:t>     </a:t>
            </a:r>
          </a:p>
        </p:txBody>
      </p:sp>
      <p:pic>
        <p:nvPicPr>
          <p:cNvPr id="8194" name="Picture 2" descr="http://t1.gstatic.com/images?q=tbn:ANd9GcQ-jB2RQT-gc6UrvttbI6ZvkaH6lrAsA0mFaeQlwRKhyPEWsVND"/>
          <p:cNvPicPr>
            <a:picLocks noChangeAspect="1" noChangeArrowheads="1"/>
          </p:cNvPicPr>
          <p:nvPr/>
        </p:nvPicPr>
        <p:blipFill>
          <a:blip r:embed="rId2" cstate="print"/>
          <a:srcRect/>
          <a:stretch>
            <a:fillRect/>
          </a:stretch>
        </p:blipFill>
        <p:spPr bwMode="auto">
          <a:xfrm>
            <a:off x="6228184" y="1052737"/>
            <a:ext cx="2466975" cy="1440160"/>
          </a:xfrm>
          <a:prstGeom prst="rect">
            <a:avLst/>
          </a:prstGeom>
          <a:noFill/>
        </p:spPr>
      </p:pic>
      <p:sp>
        <p:nvSpPr>
          <p:cNvPr id="5" name="4 Rectángulo"/>
          <p:cNvSpPr/>
          <p:nvPr/>
        </p:nvSpPr>
        <p:spPr>
          <a:xfrm>
            <a:off x="395536" y="1052736"/>
            <a:ext cx="4680520" cy="5016758"/>
          </a:xfrm>
          <a:prstGeom prst="rect">
            <a:avLst/>
          </a:prstGeom>
        </p:spPr>
        <p:txBody>
          <a:bodyPr wrap="square">
            <a:spAutoFit/>
          </a:bodyPr>
          <a:lstStyle/>
          <a:p>
            <a:pPr algn="ctr"/>
            <a:r>
              <a:rPr lang="es-CO" sz="3200" dirty="0" smtClean="0"/>
              <a:t>Pablo dice en el versículo 8 que hay ciertas cosas de las que los Colosenses deben </a:t>
            </a:r>
            <a:r>
              <a:rPr lang="es-CO" sz="3200" u="sng" dirty="0" smtClean="0"/>
              <a:t>despojarse</a:t>
            </a:r>
            <a:r>
              <a:rPr lang="es-CO" sz="3200" dirty="0" smtClean="0"/>
              <a:t>, “</a:t>
            </a:r>
            <a:r>
              <a:rPr lang="es-CO" sz="3200" b="1" dirty="0" smtClean="0">
                <a:solidFill>
                  <a:srgbClr val="0070C0"/>
                </a:solidFill>
              </a:rPr>
              <a:t>ira, animosidad, malignidad, injurias, groserías salidas de vuestra boca”. </a:t>
            </a:r>
          </a:p>
          <a:p>
            <a:pPr algn="ctr"/>
            <a:r>
              <a:rPr lang="es-CO" sz="3200" dirty="0" smtClean="0">
                <a:solidFill>
                  <a:srgbClr val="FF0000"/>
                </a:solidFill>
              </a:rPr>
              <a:t>La palabra que usa es “</a:t>
            </a:r>
            <a:r>
              <a:rPr lang="es-CO" sz="3200" b="1" u="sng" dirty="0" smtClean="0">
                <a:solidFill>
                  <a:srgbClr val="FF0000"/>
                </a:solidFill>
              </a:rPr>
              <a:t>despojarse</a:t>
            </a:r>
            <a:r>
              <a:rPr lang="es-CO" sz="3200" dirty="0" smtClean="0">
                <a:solidFill>
                  <a:srgbClr val="FF0000"/>
                </a:solidFill>
              </a:rPr>
              <a:t>”, quiere decir </a:t>
            </a:r>
            <a:r>
              <a:rPr lang="es-CO" sz="3200" i="1" u="sng" dirty="0" smtClean="0">
                <a:solidFill>
                  <a:srgbClr val="0070C0"/>
                </a:solidFill>
              </a:rPr>
              <a:t>quitarse la ropa</a:t>
            </a:r>
            <a:r>
              <a:rPr lang="es-CO" sz="3200" i="1" dirty="0" smtClean="0"/>
              <a:t>.</a:t>
            </a:r>
          </a:p>
        </p:txBody>
      </p:sp>
      <p:pic>
        <p:nvPicPr>
          <p:cNvPr id="8196" name="Picture 4" descr="http://t3.gstatic.com/images?q=tbn:ANd9GcQRm68dKXWdUpZYHOdQ0hm8gfLkdITKyxxtyzRoMETNCIpaMZdibQ"/>
          <p:cNvPicPr>
            <a:picLocks noChangeAspect="1" noChangeArrowheads="1"/>
          </p:cNvPicPr>
          <p:nvPr/>
        </p:nvPicPr>
        <p:blipFill>
          <a:blip r:embed="rId3" cstate="print"/>
          <a:srcRect/>
          <a:stretch>
            <a:fillRect/>
          </a:stretch>
        </p:blipFill>
        <p:spPr bwMode="auto">
          <a:xfrm>
            <a:off x="6660232" y="3356992"/>
            <a:ext cx="1800200" cy="1584177"/>
          </a:xfrm>
          <a:prstGeom prst="rect">
            <a:avLst/>
          </a:prstGeom>
          <a:noFill/>
        </p:spPr>
      </p:pic>
      <p:pic>
        <p:nvPicPr>
          <p:cNvPr id="8198" name="Picture 6" descr="http://t1.gstatic.com/images?q=tbn:ANd9GcSMJRZpkYgfv3ai5Mx2TYViJeYwISORA-5TSA5uDaXXLXW9rYt8"/>
          <p:cNvPicPr>
            <a:picLocks noChangeAspect="1" noChangeArrowheads="1"/>
          </p:cNvPicPr>
          <p:nvPr/>
        </p:nvPicPr>
        <p:blipFill>
          <a:blip r:embed="rId4" cstate="print"/>
          <a:srcRect/>
          <a:stretch>
            <a:fillRect/>
          </a:stretch>
        </p:blipFill>
        <p:spPr bwMode="auto">
          <a:xfrm>
            <a:off x="6228184" y="5085184"/>
            <a:ext cx="2664296" cy="1501528"/>
          </a:xfrm>
          <a:prstGeom prst="rect">
            <a:avLst/>
          </a:prstGeom>
          <a:noFill/>
        </p:spPr>
      </p:pic>
      <p:sp>
        <p:nvSpPr>
          <p:cNvPr id="8" name="7 Rectángulo"/>
          <p:cNvSpPr/>
          <p:nvPr/>
        </p:nvSpPr>
        <p:spPr>
          <a:xfrm>
            <a:off x="6156176" y="2564904"/>
            <a:ext cx="2987824" cy="646331"/>
          </a:xfrm>
          <a:prstGeom prst="rect">
            <a:avLst/>
          </a:prstGeom>
        </p:spPr>
        <p:txBody>
          <a:bodyPr wrap="square">
            <a:spAutoFit/>
          </a:bodyPr>
          <a:lstStyle/>
          <a:p>
            <a:pPr algn="ctr"/>
            <a:r>
              <a:rPr lang="es-CO" b="1" i="1" dirty="0" smtClean="0">
                <a:solidFill>
                  <a:srgbClr val="FF0000"/>
                </a:solidFill>
              </a:rPr>
              <a:t>¿Qué se hace con la ropa sucia?</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to="" calcmode="lin" valueType="num">
                                      <p:cBhvr>
                                        <p:cTn id="13" dur="1" fill="hold"/>
                                        <p:tgtEl>
                                          <p:spTgt spid="5">
                                            <p:txEl>
                                              <p:pRg st="1" end="1"/>
                                            </p:txEl>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8194"/>
                                        </p:tgtEl>
                                        <p:attrNameLst>
                                          <p:attrName>style.visibility</p:attrName>
                                        </p:attrNameLst>
                                      </p:cBhvr>
                                      <p:to>
                                        <p:strVal val="visible"/>
                                      </p:to>
                                    </p:set>
                                    <p:anim to="" calcmode="lin" valueType="num">
                                      <p:cBhvr>
                                        <p:cTn id="18" dur="1" fill="hold"/>
                                        <p:tgtEl>
                                          <p:spTgt spid="8194"/>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to="" calcmode="lin" valueType="num">
                                      <p:cBhvr>
                                        <p:cTn id="23" dur="1" fill="hold"/>
                                        <p:tgtEl>
                                          <p:spTgt spid="8"/>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8196"/>
                                        </p:tgtEl>
                                        <p:attrNameLst>
                                          <p:attrName>style.visibility</p:attrName>
                                        </p:attrNameLst>
                                      </p:cBhvr>
                                      <p:to>
                                        <p:strVal val="visible"/>
                                      </p:to>
                                    </p:set>
                                    <p:anim to="" calcmode="lin" valueType="num">
                                      <p:cBhvr>
                                        <p:cTn id="28" dur="1" fill="hold"/>
                                        <p:tgtEl>
                                          <p:spTgt spid="8196"/>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43" presetClass="entr" presetSubtype="0" fill="hold" nodeType="clickEffect">
                                  <p:stCondLst>
                                    <p:cond delay="0"/>
                                  </p:stCondLst>
                                  <p:childTnLst>
                                    <p:set>
                                      <p:cBhvr>
                                        <p:cTn id="32" dur="1" fill="hold">
                                          <p:stCondLst>
                                            <p:cond delay="0"/>
                                          </p:stCondLst>
                                        </p:cTn>
                                        <p:tgtEl>
                                          <p:spTgt spid="8198"/>
                                        </p:tgtEl>
                                        <p:attrNameLst>
                                          <p:attrName>style.visibility</p:attrName>
                                        </p:attrNameLst>
                                      </p:cBhvr>
                                      <p:to>
                                        <p:strVal val="visible"/>
                                      </p:to>
                                    </p:set>
                                    <p:animEffect transition="in" filter="fade">
                                      <p:cBhvr>
                                        <p:cTn id="33" dur="100"/>
                                        <p:tgtEl>
                                          <p:spTgt spid="8198"/>
                                        </p:tgtEl>
                                      </p:cBhvr>
                                    </p:animEffect>
                                    <p:anim calcmode="lin" valueType="num">
                                      <p:cBhvr>
                                        <p:cTn id="34" dur="400" fill="hold"/>
                                        <p:tgtEl>
                                          <p:spTgt spid="8198"/>
                                        </p:tgtEl>
                                        <p:attrNameLst>
                                          <p:attrName>ppt_x</p:attrName>
                                        </p:attrNameLst>
                                      </p:cBhvr>
                                      <p:tavLst>
                                        <p:tav tm="0">
                                          <p:val>
                                            <p:strVal val="#ppt_x"/>
                                          </p:val>
                                        </p:tav>
                                        <p:tav tm="100000">
                                          <p:val>
                                            <p:strVal val="#ppt_x"/>
                                          </p:val>
                                        </p:tav>
                                      </p:tavLst>
                                    </p:anim>
                                    <p:anim calcmode="lin" valueType="num">
                                      <p:cBhvr>
                                        <p:cTn id="35" dur="400" fill="hold"/>
                                        <p:tgtEl>
                                          <p:spTgt spid="8198"/>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819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819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482952" cy="4608512"/>
          </a:xfrm>
        </p:spPr>
        <p:txBody>
          <a:bodyPr>
            <a:normAutofit fontScale="92500"/>
          </a:bodyPr>
          <a:lstStyle/>
          <a:p>
            <a:pPr algn="ctr">
              <a:buNone/>
            </a:pPr>
            <a:r>
              <a:rPr lang="es-CO" i="1" dirty="0" smtClean="0"/>
              <a:t>      Aquí tenemos un cuadro de la vida de los cristianos originales. </a:t>
            </a:r>
          </a:p>
          <a:p>
            <a:pPr>
              <a:buNone/>
            </a:pPr>
            <a:endParaRPr lang="es-CO" i="1" dirty="0" smtClean="0"/>
          </a:p>
          <a:p>
            <a:pPr algn="ctr">
              <a:buNone/>
            </a:pPr>
            <a:r>
              <a:rPr lang="es-CO" i="1" dirty="0" smtClean="0"/>
              <a:t>   Cuando uno se bautizaba se quitaba la ropa antigua para bajar al agua; </a:t>
            </a:r>
          </a:p>
          <a:p>
            <a:pPr>
              <a:buNone/>
            </a:pPr>
            <a:endParaRPr lang="es-CO" i="1" dirty="0" smtClean="0"/>
          </a:p>
          <a:p>
            <a:pPr algn="ctr">
              <a:buNone/>
            </a:pPr>
            <a:r>
              <a:rPr lang="es-CO" i="1" dirty="0" smtClean="0"/>
              <a:t>    y cuando salía otra vez se ponía una túnica blanca nueva. </a:t>
            </a:r>
            <a:endParaRPr lang="es-CO" dirty="0"/>
          </a:p>
        </p:txBody>
      </p:sp>
      <p:pic>
        <p:nvPicPr>
          <p:cNvPr id="50178" name="Picture 2" descr="http://t1.gstatic.com/images?q=tbn:ANd9GcTCST5_wMxYetDJr-77hMxxxflUXqt-AkQ7V1t_GU_yrKt6TvbvWg"/>
          <p:cNvPicPr>
            <a:picLocks noChangeAspect="1" noChangeArrowheads="1"/>
          </p:cNvPicPr>
          <p:nvPr/>
        </p:nvPicPr>
        <p:blipFill>
          <a:blip r:embed="rId2" cstate="print"/>
          <a:srcRect/>
          <a:stretch>
            <a:fillRect/>
          </a:stretch>
        </p:blipFill>
        <p:spPr bwMode="auto">
          <a:xfrm>
            <a:off x="6084168" y="3068960"/>
            <a:ext cx="2592288" cy="2592288"/>
          </a:xfrm>
          <a:prstGeom prst="rect">
            <a:avLst/>
          </a:prstGeom>
          <a:noFill/>
        </p:spPr>
      </p:pic>
      <p:pic>
        <p:nvPicPr>
          <p:cNvPr id="5" name="Picture 2" descr="http://t3.gstatic.com/images?q=tbn:ANd9GcRdDTWcY9qpDBfgutnRRZg5GF2Ltz8ED5JX5NOmTPXbLOEYjuqtJw"/>
          <p:cNvPicPr>
            <a:picLocks noChangeAspect="1" noChangeArrowheads="1"/>
          </p:cNvPicPr>
          <p:nvPr/>
        </p:nvPicPr>
        <p:blipFill>
          <a:blip r:embed="rId3" cstate="print"/>
          <a:srcRect/>
          <a:stretch>
            <a:fillRect/>
          </a:stretch>
        </p:blipFill>
        <p:spPr bwMode="auto">
          <a:xfrm>
            <a:off x="6084168" y="476672"/>
            <a:ext cx="2592288" cy="2376264"/>
          </a:xfrm>
          <a:prstGeom prst="rect">
            <a:avLst/>
          </a:prstGeom>
          <a:noFill/>
        </p:spPr>
      </p:pic>
      <p:sp>
        <p:nvSpPr>
          <p:cNvPr id="6" name="5 Rectángulo"/>
          <p:cNvSpPr/>
          <p:nvPr/>
        </p:nvSpPr>
        <p:spPr>
          <a:xfrm>
            <a:off x="251520" y="5949280"/>
            <a:ext cx="8640960" cy="584775"/>
          </a:xfrm>
          <a:prstGeom prst="rect">
            <a:avLst/>
          </a:prstGeom>
          <a:solidFill>
            <a:srgbClr val="FFFF00"/>
          </a:solidFill>
        </p:spPr>
        <p:txBody>
          <a:bodyPr wrap="square">
            <a:spAutoFit/>
          </a:bodyPr>
          <a:lstStyle/>
          <a:p>
            <a:pPr algn="ctr">
              <a:buNone/>
            </a:pPr>
            <a:r>
              <a:rPr lang="es-CO" sz="3200" i="1" dirty="0" smtClean="0">
                <a:solidFill>
                  <a:srgbClr val="FF0000"/>
                </a:solidFill>
              </a:rPr>
              <a:t>  Se despojaba de una clase de vida y asumía otra. </a:t>
            </a:r>
            <a:endParaRPr lang="es-CO" sz="32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50178"/>
                                        </p:tgtEl>
                                        <p:attrNameLst>
                                          <p:attrName>style.visibility</p:attrName>
                                        </p:attrNameLst>
                                      </p:cBhvr>
                                      <p:to>
                                        <p:strVal val="visible"/>
                                      </p:to>
                                    </p:set>
                                    <p:anim calcmode="lin" valueType="num">
                                      <p:cBhvr>
                                        <p:cTn id="22" dur="500" fill="hold"/>
                                        <p:tgtEl>
                                          <p:spTgt spid="50178"/>
                                        </p:tgtEl>
                                        <p:attrNameLst>
                                          <p:attrName>ppt_w</p:attrName>
                                        </p:attrNameLst>
                                      </p:cBhvr>
                                      <p:tavLst>
                                        <p:tav tm="0">
                                          <p:val>
                                            <p:fltVal val="0"/>
                                          </p:val>
                                        </p:tav>
                                        <p:tav tm="100000">
                                          <p:val>
                                            <p:strVal val="#ppt_w"/>
                                          </p:val>
                                        </p:tav>
                                      </p:tavLst>
                                    </p:anim>
                                    <p:anim calcmode="lin" valueType="num">
                                      <p:cBhvr>
                                        <p:cTn id="23" dur="500" fill="hold"/>
                                        <p:tgtEl>
                                          <p:spTgt spid="50178"/>
                                        </p:tgtEl>
                                        <p:attrNameLst>
                                          <p:attrName>ppt_h</p:attrName>
                                        </p:attrNameLst>
                                      </p:cBhvr>
                                      <p:tavLst>
                                        <p:tav tm="0">
                                          <p:val>
                                            <p:fltVal val="0"/>
                                          </p:val>
                                        </p:tav>
                                        <p:tav tm="100000">
                                          <p:val>
                                            <p:strVal val="#ppt_h"/>
                                          </p:val>
                                        </p:tav>
                                      </p:tavLst>
                                    </p:anim>
                                    <p:animEffect transition="in" filter="fade">
                                      <p:cBhvr>
                                        <p:cTn id="24" dur="500"/>
                                        <p:tgtEl>
                                          <p:spTgt spid="50178"/>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to="" calcmode="lin" valueType="num">
                                      <p:cBhvr>
                                        <p:cTn id="29" dur="1" fill="hold"/>
                                        <p:tgtEl>
                                          <p:spTgt spid="3">
                                            <p:txEl>
                                              <p:pRg st="4" end="4"/>
                                            </p:txEl>
                                          </p:spTgt>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100"/>
                                        <p:tgtEl>
                                          <p:spTgt spid="6"/>
                                        </p:tgtEl>
                                      </p:cBhvr>
                                    </p:animEffect>
                                    <p:anim calcmode="lin" valueType="num">
                                      <p:cBhvr>
                                        <p:cTn id="35" dur="400" fill="hold"/>
                                        <p:tgtEl>
                                          <p:spTgt spid="6"/>
                                        </p:tgtEl>
                                        <p:attrNameLst>
                                          <p:attrName>ppt_x</p:attrName>
                                        </p:attrNameLst>
                                      </p:cBhvr>
                                      <p:tavLst>
                                        <p:tav tm="0">
                                          <p:val>
                                            <p:strVal val="#ppt_x"/>
                                          </p:val>
                                        </p:tav>
                                        <p:tav tm="100000">
                                          <p:val>
                                            <p:strVal val="#ppt_x"/>
                                          </p:val>
                                        </p:tav>
                                      </p:tavLst>
                                    </p:anim>
                                    <p:anim calcmode="lin" valueType="num">
                                      <p:cBhvr>
                                        <p:cTn id="36" dur="400" fill="hold"/>
                                        <p:tgtEl>
                                          <p:spTgt spid="6"/>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i="1" dirty="0" smtClean="0"/>
              <a:t> </a:t>
            </a:r>
            <a:r>
              <a:rPr lang="es-CO" sz="3100" i="1" dirty="0" smtClean="0"/>
              <a:t>En este pasaje habla Pablo de las cosas que el cristiano debe quitarse y en el 12 de las que debe ponerse  </a:t>
            </a:r>
            <a:endParaRPr lang="es-CO" sz="3100" dirty="0"/>
          </a:p>
        </p:txBody>
      </p:sp>
      <p:sp>
        <p:nvSpPr>
          <p:cNvPr id="5" name="4 Marcador de texto"/>
          <p:cNvSpPr>
            <a:spLocks noGrp="1"/>
          </p:cNvSpPr>
          <p:nvPr>
            <p:ph type="body" idx="1"/>
          </p:nvPr>
        </p:nvSpPr>
        <p:spPr>
          <a:xfrm>
            <a:off x="457200" y="1535113"/>
            <a:ext cx="4040188" cy="597743"/>
          </a:xfrm>
          <a:solidFill>
            <a:srgbClr val="92D050"/>
          </a:solidFill>
        </p:spPr>
        <p:txBody>
          <a:bodyPr/>
          <a:lstStyle/>
          <a:p>
            <a:r>
              <a:rPr lang="es-CO" dirty="0" smtClean="0"/>
              <a:t>                         </a:t>
            </a:r>
            <a:r>
              <a:rPr lang="es-CO" dirty="0" smtClean="0">
                <a:solidFill>
                  <a:srgbClr val="002060"/>
                </a:solidFill>
              </a:rPr>
              <a:t> </a:t>
            </a:r>
            <a:r>
              <a:rPr lang="es-CO" sz="3200" dirty="0" smtClean="0">
                <a:solidFill>
                  <a:srgbClr val="002060"/>
                </a:solidFill>
              </a:rPr>
              <a:t>Verso 8</a:t>
            </a:r>
            <a:endParaRPr lang="es-CO" sz="3200" dirty="0">
              <a:solidFill>
                <a:srgbClr val="002060"/>
              </a:solidFill>
            </a:endParaRPr>
          </a:p>
        </p:txBody>
      </p:sp>
      <p:sp>
        <p:nvSpPr>
          <p:cNvPr id="3" name="2 Marcador de contenido"/>
          <p:cNvSpPr>
            <a:spLocks noGrp="1"/>
          </p:cNvSpPr>
          <p:nvPr>
            <p:ph sz="half" idx="2"/>
          </p:nvPr>
        </p:nvSpPr>
        <p:spPr>
          <a:xfrm>
            <a:off x="457200" y="2420887"/>
            <a:ext cx="4040188" cy="4032449"/>
          </a:xfrm>
          <a:solidFill>
            <a:srgbClr val="FFFF00"/>
          </a:solidFill>
        </p:spPr>
        <p:txBody>
          <a:bodyPr>
            <a:normAutofit lnSpcReduction="10000"/>
          </a:bodyPr>
          <a:lstStyle/>
          <a:p>
            <a:pPr>
              <a:buNone/>
            </a:pPr>
            <a:r>
              <a:rPr lang="es-CO" b="1" dirty="0" smtClean="0">
                <a:solidFill>
                  <a:srgbClr val="0070C0"/>
                </a:solidFill>
              </a:rPr>
              <a:t>              </a:t>
            </a:r>
            <a:r>
              <a:rPr lang="es-CO" sz="2800" b="1" u="sng" dirty="0" smtClean="0">
                <a:solidFill>
                  <a:srgbClr val="FF0000"/>
                </a:solidFill>
              </a:rPr>
              <a:t>Debe quitarse:</a:t>
            </a:r>
          </a:p>
          <a:p>
            <a:pPr>
              <a:buNone/>
            </a:pPr>
            <a:endParaRPr lang="es-CO" b="1" dirty="0" smtClean="0">
              <a:solidFill>
                <a:srgbClr val="0070C0"/>
              </a:solidFill>
            </a:endParaRPr>
          </a:p>
          <a:p>
            <a:pPr>
              <a:buNone/>
            </a:pPr>
            <a:endParaRPr lang="es-CO" b="1" dirty="0" smtClean="0">
              <a:solidFill>
                <a:srgbClr val="0070C0"/>
              </a:solidFill>
            </a:endParaRPr>
          </a:p>
          <a:p>
            <a:pPr algn="ctr">
              <a:buNone/>
            </a:pPr>
            <a:r>
              <a:rPr lang="es-CO" b="1" dirty="0" smtClean="0">
                <a:solidFill>
                  <a:srgbClr val="0070C0"/>
                </a:solidFill>
              </a:rPr>
              <a:t>     </a:t>
            </a:r>
            <a:r>
              <a:rPr lang="es-CO" sz="3200" b="1" dirty="0" smtClean="0">
                <a:solidFill>
                  <a:srgbClr val="0070C0"/>
                </a:solidFill>
              </a:rPr>
              <a:t>Ira, animosidad, malignidad, injurias, groserías salidas de vuestra boca.</a:t>
            </a:r>
          </a:p>
          <a:p>
            <a:pPr>
              <a:buNone/>
            </a:pPr>
            <a:endParaRPr lang="es-CO" b="1" dirty="0" smtClean="0">
              <a:solidFill>
                <a:srgbClr val="0070C0"/>
              </a:solidFill>
            </a:endParaRPr>
          </a:p>
          <a:p>
            <a:pPr>
              <a:buNone/>
            </a:pPr>
            <a:r>
              <a:rPr lang="es-CO" b="1" dirty="0" smtClean="0">
                <a:solidFill>
                  <a:srgbClr val="0070C0"/>
                </a:solidFill>
              </a:rPr>
              <a:t>     </a:t>
            </a:r>
            <a:endParaRPr lang="es-CO" dirty="0"/>
          </a:p>
        </p:txBody>
      </p:sp>
      <p:sp>
        <p:nvSpPr>
          <p:cNvPr id="6" name="5 Marcador de texto"/>
          <p:cNvSpPr>
            <a:spLocks noGrp="1"/>
          </p:cNvSpPr>
          <p:nvPr>
            <p:ph type="body" sz="quarter" idx="3"/>
          </p:nvPr>
        </p:nvSpPr>
        <p:spPr>
          <a:solidFill>
            <a:srgbClr val="92D050"/>
          </a:solidFill>
        </p:spPr>
        <p:txBody>
          <a:bodyPr/>
          <a:lstStyle/>
          <a:p>
            <a:r>
              <a:rPr lang="es-CO" dirty="0" smtClean="0"/>
              <a:t>                  </a:t>
            </a:r>
            <a:r>
              <a:rPr lang="es-CO" sz="3200" dirty="0" smtClean="0">
                <a:solidFill>
                  <a:srgbClr val="002060"/>
                </a:solidFill>
              </a:rPr>
              <a:t>Verso 12</a:t>
            </a:r>
            <a:endParaRPr lang="es-CO" sz="3200" dirty="0">
              <a:solidFill>
                <a:srgbClr val="002060"/>
              </a:solidFill>
            </a:endParaRPr>
          </a:p>
        </p:txBody>
      </p:sp>
      <p:sp>
        <p:nvSpPr>
          <p:cNvPr id="7" name="6 Marcador de contenido"/>
          <p:cNvSpPr>
            <a:spLocks noGrp="1"/>
          </p:cNvSpPr>
          <p:nvPr>
            <p:ph sz="quarter" idx="4"/>
          </p:nvPr>
        </p:nvSpPr>
        <p:spPr>
          <a:xfrm>
            <a:off x="4645025" y="2420888"/>
            <a:ext cx="4041775" cy="4032448"/>
          </a:xfrm>
          <a:solidFill>
            <a:srgbClr val="FFFF00"/>
          </a:solidFill>
        </p:spPr>
        <p:txBody>
          <a:bodyPr>
            <a:normAutofit/>
          </a:bodyPr>
          <a:lstStyle/>
          <a:p>
            <a:pPr>
              <a:buNone/>
            </a:pPr>
            <a:r>
              <a:rPr lang="es-CO" dirty="0" smtClean="0">
                <a:solidFill>
                  <a:srgbClr val="FF0000"/>
                </a:solidFill>
              </a:rPr>
              <a:t>      </a:t>
            </a:r>
            <a:r>
              <a:rPr lang="es-CO" sz="2800" b="1" dirty="0" smtClean="0">
                <a:solidFill>
                  <a:srgbClr val="FF0000"/>
                </a:solidFill>
              </a:rPr>
              <a:t>Vestíos ….como escogidos de Dios, santos y amados,</a:t>
            </a:r>
          </a:p>
          <a:p>
            <a:pPr>
              <a:buNone/>
            </a:pPr>
            <a:endParaRPr lang="es-CO" b="1" dirty="0" smtClean="0"/>
          </a:p>
          <a:p>
            <a:pPr algn="ctr">
              <a:buNone/>
            </a:pPr>
            <a:r>
              <a:rPr lang="es-CO" dirty="0" smtClean="0"/>
              <a:t>     </a:t>
            </a:r>
            <a:r>
              <a:rPr lang="es-CO" sz="2800" b="1" dirty="0" smtClean="0">
                <a:solidFill>
                  <a:srgbClr val="0070C0"/>
                </a:solidFill>
              </a:rPr>
              <a:t>De misericordia, de benignidad, de humildad, de mansedumbre, de tolerancia;</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 to="" calcmode="lin" valueType="num">
                                      <p:cBhvr>
                                        <p:cTn id="12" dur="1" fill="hold"/>
                                        <p:tgtEl>
                                          <p:spTgt spid="5">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to="" calcmode="lin" valueType="num">
                                      <p:cBhvr>
                                        <p:cTn id="17" dur="1" fill="hold"/>
                                        <p:tgtEl>
                                          <p:spTgt spid="5">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 to="" calcmode="lin" valueType="num">
                                      <p:cBhvr>
                                        <p:cTn id="22" dur="1" fill="hold"/>
                                        <p:tgtEl>
                                          <p:spTgt spid="3">
                                            <p:bg/>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 to="" calcmode="lin" valueType="num">
                                      <p:cBhvr>
                                        <p:cTn id="27" dur="1" fill="hold"/>
                                        <p:tgtEl>
                                          <p:spTgt spid="3">
                                            <p:txEl>
                                              <p:pRg st="0" end="0"/>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to="" calcmode="lin" valueType="num">
                                      <p:cBhvr>
                                        <p:cTn id="37" dur="1" fill="hold"/>
                                        <p:tgtEl>
                                          <p:spTgt spid="3">
                                            <p:txEl>
                                              <p:pRg st="5" end="5"/>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6">
                                            <p:bg/>
                                          </p:spTgt>
                                        </p:tgtEl>
                                        <p:attrNameLst>
                                          <p:attrName>style.visibility</p:attrName>
                                        </p:attrNameLst>
                                      </p:cBhvr>
                                      <p:to>
                                        <p:strVal val="visible"/>
                                      </p:to>
                                    </p:set>
                                    <p:anim to="" calcmode="lin" valueType="num">
                                      <p:cBhvr>
                                        <p:cTn id="42" dur="1" fill="hold"/>
                                        <p:tgtEl>
                                          <p:spTgt spid="6">
                                            <p:bg/>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anim to="" calcmode="lin" valueType="num">
                                      <p:cBhvr>
                                        <p:cTn id="47" dur="1" fill="hold"/>
                                        <p:tgtEl>
                                          <p:spTgt spid="6">
                                            <p:txEl>
                                              <p:pRg st="0" end="0"/>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7">
                                            <p:bg/>
                                          </p:spTgt>
                                        </p:tgtEl>
                                        <p:attrNameLst>
                                          <p:attrName>style.visibility</p:attrName>
                                        </p:attrNameLst>
                                      </p:cBhvr>
                                      <p:to>
                                        <p:strVal val="visible"/>
                                      </p:to>
                                    </p:set>
                                    <p:anim to="" calcmode="lin" valueType="num">
                                      <p:cBhvr>
                                        <p:cTn id="52" dur="1" fill="hold"/>
                                        <p:tgtEl>
                                          <p:spTgt spid="7">
                                            <p:bg/>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7">
                                            <p:txEl>
                                              <p:pRg st="0" end="0"/>
                                            </p:txEl>
                                          </p:spTgt>
                                        </p:tgtEl>
                                        <p:attrNameLst>
                                          <p:attrName>style.visibility</p:attrName>
                                        </p:attrNameLst>
                                      </p:cBhvr>
                                      <p:to>
                                        <p:strVal val="visible"/>
                                      </p:to>
                                    </p:set>
                                    <p:anim to="" calcmode="lin" valueType="num">
                                      <p:cBhvr>
                                        <p:cTn id="57" dur="1" fill="hold"/>
                                        <p:tgtEl>
                                          <p:spTgt spid="7">
                                            <p:txEl>
                                              <p:pRg st="0" end="0"/>
                                            </p:txEl>
                                          </p:spTgt>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7">
                                            <p:txEl>
                                              <p:pRg st="2" end="2"/>
                                            </p:txEl>
                                          </p:spTgt>
                                        </p:tgtEl>
                                        <p:attrNameLst>
                                          <p:attrName>style.visibility</p:attrName>
                                        </p:attrNameLst>
                                      </p:cBhvr>
                                      <p:to>
                                        <p:strVal val="visible"/>
                                      </p:to>
                                    </p:set>
                                    <p:anim to="" calcmode="lin" valueType="num">
                                      <p:cBhvr>
                                        <p:cTn id="62" dur="1" fill="hold"/>
                                        <p:tgtEl>
                                          <p:spTgt spid="7">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3" grpId="0" build="p" animBg="1"/>
      <p:bldP spid="6" grpId="0" build="p" animBg="1"/>
      <p:bldP spid="7"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62000">
                <a:srgbClr val="FFEFD1"/>
              </a:gs>
              <a:gs pos="64999">
                <a:srgbClr val="F0EBD5"/>
              </a:gs>
              <a:gs pos="100000">
                <a:srgbClr val="D1C39F"/>
              </a:gs>
            </a:gsLst>
            <a:lin ang="5400000" scaled="0"/>
          </a:gradFill>
        </p:spPr>
        <p:txBody>
          <a:bodyPr>
            <a:normAutofit fontScale="77500" lnSpcReduction="20000"/>
          </a:bodyPr>
          <a:lstStyle/>
          <a:p>
            <a:pPr algn="ctr">
              <a:buNone/>
            </a:pPr>
            <a:r>
              <a:rPr lang="es-CO" sz="3400" b="1" u="sng" dirty="0" smtClean="0">
                <a:solidFill>
                  <a:srgbClr val="FF0000"/>
                </a:solidFill>
              </a:rPr>
              <a:t>  El cristiano debe despojarse de </a:t>
            </a:r>
            <a:r>
              <a:rPr lang="es-CO" sz="3400" b="1" i="1" u="sng" dirty="0" smtClean="0">
                <a:solidFill>
                  <a:srgbClr val="FF0000"/>
                </a:solidFill>
              </a:rPr>
              <a:t>la rabia y el genio.</a:t>
            </a:r>
            <a:r>
              <a:rPr lang="es-CO" i="1" dirty="0" smtClean="0"/>
              <a:t> </a:t>
            </a:r>
          </a:p>
          <a:p>
            <a:pPr>
              <a:buNone/>
            </a:pPr>
            <a:r>
              <a:rPr lang="es-CO" i="1" dirty="0" smtClean="0"/>
              <a:t>     </a:t>
            </a:r>
          </a:p>
          <a:p>
            <a:pPr algn="ctr">
              <a:buNone/>
            </a:pPr>
            <a:r>
              <a:rPr lang="es-CO" i="1" dirty="0" smtClean="0"/>
              <a:t>    </a:t>
            </a:r>
            <a:r>
              <a:rPr lang="es-CO" sz="3800" i="1" dirty="0" smtClean="0"/>
              <a:t> Las dos palabras son en el original es </a:t>
            </a:r>
            <a:r>
              <a:rPr lang="es-CO" sz="3800" b="1" i="1" dirty="0" smtClean="0"/>
              <a:t>orgué</a:t>
            </a:r>
            <a:r>
              <a:rPr lang="es-CO" sz="3800" i="1" dirty="0" smtClean="0"/>
              <a:t> y </a:t>
            </a:r>
            <a:r>
              <a:rPr lang="es-CO" sz="3800" b="1" i="1" dirty="0" smtClean="0"/>
              <a:t>thymós</a:t>
            </a:r>
            <a:r>
              <a:rPr lang="es-CO" sz="3800" i="1" dirty="0" smtClean="0"/>
              <a:t>, y la diferencia que hay entre ambas es la siguiente. Thymós </a:t>
            </a:r>
            <a:r>
              <a:rPr lang="es-CO" sz="3800" i="1" dirty="0" smtClean="0">
                <a:solidFill>
                  <a:srgbClr val="0070C0"/>
                </a:solidFill>
              </a:rPr>
              <a:t>es una explosión de rabia repentina que se produce de pronto y desaparece de pronto. </a:t>
            </a:r>
          </a:p>
          <a:p>
            <a:endParaRPr lang="es-CO" sz="3800" i="1" dirty="0" smtClean="0"/>
          </a:p>
          <a:p>
            <a:pPr algn="ctr">
              <a:buNone/>
            </a:pPr>
            <a:r>
              <a:rPr lang="es-CO" sz="3800" i="1" dirty="0" smtClean="0"/>
              <a:t>     Los griegos la comparaban con un fuego de paSantiago. Orgué es la ira que se ha vuelto inveterada; o sea </a:t>
            </a:r>
            <a:r>
              <a:rPr lang="es-CO" sz="3800" i="1" u="sng" dirty="0" smtClean="0">
                <a:solidFill>
                  <a:srgbClr val="0070C0"/>
                </a:solidFill>
              </a:rPr>
              <a:t>de larga duración</a:t>
            </a:r>
            <a:r>
              <a:rPr lang="es-CO" sz="3800" i="1" dirty="0" smtClean="0"/>
              <a:t>, de lenta consunción, que se niega a ser pacificada y abriga el disgusto para mantenerlo calentito. </a:t>
            </a:r>
            <a:r>
              <a:rPr lang="es-CO" sz="3800" i="1" u="sng" dirty="0" smtClean="0">
                <a:solidFill>
                  <a:srgbClr val="0070C0"/>
                </a:solidFill>
              </a:rPr>
              <a:t>Para el cristiano, tanto el estallido de rabia como la ira duradera son cosas prohibidas.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194920" cy="6048672"/>
          </a:xfrm>
        </p:spPr>
        <p:txBody>
          <a:bodyPr>
            <a:normAutofit fontScale="85000" lnSpcReduction="20000"/>
          </a:bodyPr>
          <a:lstStyle/>
          <a:p>
            <a:pPr algn="ctr">
              <a:buNone/>
            </a:pPr>
            <a:r>
              <a:rPr lang="es-CO" dirty="0" smtClean="0"/>
              <a:t>    Entre las cosas que no debe tener un cristiano está </a:t>
            </a:r>
            <a:r>
              <a:rPr lang="es-CO" i="1" dirty="0" smtClean="0"/>
              <a:t>la </a:t>
            </a:r>
            <a:r>
              <a:rPr lang="es-CO" b="1" i="1" u="sng" dirty="0" smtClean="0"/>
              <a:t>malicia</a:t>
            </a:r>
            <a:r>
              <a:rPr lang="es-CO" i="1" dirty="0" smtClean="0"/>
              <a:t>.</a:t>
            </a:r>
          </a:p>
          <a:p>
            <a:pPr algn="ctr">
              <a:buNone/>
            </a:pPr>
            <a:endParaRPr lang="es-CO" i="1" dirty="0" smtClean="0"/>
          </a:p>
          <a:p>
            <a:pPr algn="ctr">
              <a:buNone/>
            </a:pPr>
            <a:r>
              <a:rPr lang="es-CO" sz="3300" b="1" i="1" dirty="0" smtClean="0">
                <a:solidFill>
                  <a:srgbClr val="FF0000"/>
                </a:solidFill>
              </a:rPr>
              <a:t>¿Qué es la malicia?</a:t>
            </a:r>
          </a:p>
          <a:p>
            <a:pPr algn="ctr">
              <a:buNone/>
            </a:pPr>
            <a:endParaRPr lang="es-CO" i="1" u="sng" dirty="0" smtClean="0">
              <a:solidFill>
                <a:srgbClr val="0070C0"/>
              </a:solidFill>
            </a:endParaRPr>
          </a:p>
          <a:p>
            <a:pPr algn="ctr">
              <a:buNone/>
            </a:pPr>
            <a:r>
              <a:rPr lang="es-CO" u="sng" dirty="0" smtClean="0">
                <a:solidFill>
                  <a:srgbClr val="0070C0"/>
                </a:solidFill>
              </a:rPr>
              <a:t> Es la Tendencia a pensar mal de los demás:</a:t>
            </a:r>
            <a:r>
              <a:rPr lang="es-ES" dirty="0" smtClean="0"/>
              <a:t> </a:t>
            </a:r>
          </a:p>
          <a:p>
            <a:pPr algn="ctr">
              <a:buNone/>
            </a:pPr>
            <a:endParaRPr lang="es-ES" dirty="0" smtClean="0"/>
          </a:p>
          <a:p>
            <a:pPr algn="ctr">
              <a:buNone/>
            </a:pPr>
            <a:r>
              <a:rPr lang="es-ES" dirty="0" smtClean="0"/>
              <a:t>    </a:t>
            </a:r>
            <a:r>
              <a:rPr lang="es-ES" dirty="0" smtClean="0">
                <a:solidFill>
                  <a:srgbClr val="FF0000"/>
                </a:solidFill>
              </a:rPr>
              <a:t>Habilidad de algunas personas para sacar provecho de los otros o convencerlos. </a:t>
            </a:r>
            <a:r>
              <a:rPr lang="es-CO" dirty="0" smtClean="0">
                <a:solidFill>
                  <a:srgbClr val="FF0000"/>
                </a:solidFill>
              </a:rPr>
              <a:t/>
            </a:r>
            <a:br>
              <a:rPr lang="es-CO" dirty="0" smtClean="0">
                <a:solidFill>
                  <a:srgbClr val="FF0000"/>
                </a:solidFill>
              </a:rPr>
            </a:br>
            <a:r>
              <a:rPr lang="es-CO" i="1" dirty="0" smtClean="0"/>
              <a:t> </a:t>
            </a:r>
          </a:p>
          <a:p>
            <a:pPr algn="ctr">
              <a:buNone/>
            </a:pPr>
            <a:r>
              <a:rPr lang="es-CO" i="1" dirty="0" smtClean="0"/>
              <a:t>Quiere decir realmente la crueldad mental de la que brotan los vicios concretos. Es una maldad inclusiva.</a:t>
            </a:r>
          </a:p>
          <a:p>
            <a:endParaRPr lang="es-CO" dirty="0"/>
          </a:p>
        </p:txBody>
      </p:sp>
      <p:pic>
        <p:nvPicPr>
          <p:cNvPr id="8194" name="Picture 2" descr="http://t1.gstatic.com/images?q=tbn:ANd9GcSbd1aD0qmtvYwpRB6SIG37Np5XzPXQslbJLQx_TCh31_AHwIGi"/>
          <p:cNvPicPr>
            <a:picLocks noChangeAspect="1" noChangeArrowheads="1"/>
          </p:cNvPicPr>
          <p:nvPr/>
        </p:nvPicPr>
        <p:blipFill>
          <a:blip r:embed="rId2" cstate="print"/>
          <a:srcRect/>
          <a:stretch>
            <a:fillRect/>
          </a:stretch>
        </p:blipFill>
        <p:spPr bwMode="auto">
          <a:xfrm>
            <a:off x="5724128" y="692696"/>
            <a:ext cx="3115047" cy="47525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 to="" calcmode="lin" valueType="num">
                                      <p:cBhvr>
                                        <p:cTn id="17" dur="1" fill="hold"/>
                                        <p:tgtEl>
                                          <p:spTgt spid="819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
                                        <p:tgtEl>
                                          <p:spTgt spid="3">
                                            <p:txEl>
                                              <p:pRg st="4" end="4"/>
                                            </p:txEl>
                                          </p:spTgt>
                                        </p:tgtEl>
                                      </p:cBhvr>
                                    </p:animEffect>
                                    <p:anim calcmode="lin" valueType="num">
                                      <p:cBhvr>
                                        <p:cTn id="23"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to="" calcmode="lin" valueType="num">
                                      <p:cBhvr>
                                        <p:cTn id="31" dur="1" fill="hold"/>
                                        <p:tgtEl>
                                          <p:spTgt spid="3">
                                            <p:txEl>
                                              <p:pRg st="6" end="6"/>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1" presetClass="entr" presetSubtype="4" fill="hold" nodeType="click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wheel(4)">
                                      <p:cBhvr>
                                        <p:cTn id="36"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algn="ctr">
              <a:buNone/>
            </a:pPr>
            <a:r>
              <a:rPr lang="es-CO" dirty="0" smtClean="0"/>
              <a:t>         </a:t>
            </a:r>
            <a:r>
              <a:rPr lang="es-CO" sz="3800" b="1" dirty="0" smtClean="0"/>
              <a:t>Los cristianos deben despojarse de </a:t>
            </a:r>
            <a:r>
              <a:rPr lang="es-CO" sz="3800" b="1" i="1" dirty="0" smtClean="0"/>
              <a:t>la calumnia y de las expresiones soeces, y no deben mentirse unos a otros </a:t>
            </a:r>
            <a:r>
              <a:rPr lang="es-CO" sz="3800" b="1" i="1" dirty="0" smtClean="0">
                <a:solidFill>
                  <a:srgbClr val="FF0000"/>
                </a:solidFill>
              </a:rPr>
              <a:t>(verso 9).</a:t>
            </a:r>
          </a:p>
          <a:p>
            <a:pPr>
              <a:buNone/>
            </a:pPr>
            <a:endParaRPr lang="es-CO" i="1" dirty="0" smtClean="0"/>
          </a:p>
          <a:p>
            <a:pPr>
              <a:buNone/>
            </a:pPr>
            <a:r>
              <a:rPr lang="es-CO" i="1" dirty="0" smtClean="0"/>
              <a:t>     La versión Católica Torres Amat, lo traduce “mintáis”.</a:t>
            </a:r>
          </a:p>
          <a:p>
            <a:pPr>
              <a:buNone/>
            </a:pPr>
            <a:r>
              <a:rPr lang="es-CO" i="1" dirty="0" smtClean="0"/>
              <a:t>     La Biblia de estudio Arco Iris 1960     ,,           “mintáis”</a:t>
            </a:r>
          </a:p>
          <a:p>
            <a:pPr>
              <a:buNone/>
            </a:pPr>
            <a:r>
              <a:rPr lang="es-CO" i="1" dirty="0" smtClean="0"/>
              <a:t>     La R.V. de                                   1960   “            “mintáis”</a:t>
            </a:r>
          </a:p>
          <a:p>
            <a:pPr>
              <a:buNone/>
            </a:pPr>
            <a:r>
              <a:rPr lang="es-CO" i="1" dirty="0" smtClean="0"/>
              <a:t>     La Biblia  Thompson                1960   “            “mintáis”</a:t>
            </a:r>
          </a:p>
          <a:p>
            <a:pPr>
              <a:buNone/>
            </a:pPr>
            <a:endParaRPr lang="es-CO" i="1" dirty="0" smtClean="0"/>
          </a:p>
          <a:p>
            <a:pPr algn="ctr">
              <a:buNone/>
            </a:pPr>
            <a:r>
              <a:rPr lang="es-CO" i="1" dirty="0" smtClean="0"/>
              <a:t>      Lo que se prohíbe es hablar calumniosamente de los semejantes de uno. Lo ultimo que Pablo les recomienda a los Colosenses que dejen está relacionado con el habla.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linds(horizontal)">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bg1"/>
          </a:solidFill>
        </p:spPr>
        <p:txBody>
          <a:bodyPr>
            <a:normAutofit fontScale="92500" lnSpcReduction="10000"/>
          </a:bodyPr>
          <a:lstStyle/>
          <a:p>
            <a:pPr marL="571500" indent="-571500" algn="ctr">
              <a:buAutoNum type="romanLcParenBoth"/>
            </a:pPr>
            <a:r>
              <a:rPr lang="es-CO" sz="3900" b="1" u="sng" dirty="0" smtClean="0">
                <a:solidFill>
                  <a:srgbClr val="FF0000"/>
                </a:solidFill>
              </a:rPr>
              <a:t>El habla cristiana debe ser </a:t>
            </a:r>
            <a:r>
              <a:rPr lang="es-CO" sz="3900" b="1" i="1" u="sng" dirty="0" smtClean="0">
                <a:solidFill>
                  <a:srgbClr val="FF0000"/>
                </a:solidFill>
              </a:rPr>
              <a:t>amable.</a:t>
            </a:r>
            <a:r>
              <a:rPr lang="es-CO" sz="3500" b="1" i="1" dirty="0" smtClean="0"/>
              <a:t> </a:t>
            </a:r>
            <a:endParaRPr lang="es-CO" b="1" i="1" dirty="0" smtClean="0"/>
          </a:p>
          <a:p>
            <a:pPr marL="571500" indent="-571500" algn="ctr">
              <a:buNone/>
            </a:pPr>
            <a:r>
              <a:rPr lang="es-CO" i="1" dirty="0" smtClean="0"/>
              <a:t>       </a:t>
            </a:r>
            <a:r>
              <a:rPr lang="es-CO" b="1" i="1" dirty="0" smtClean="0">
                <a:solidFill>
                  <a:srgbClr val="0070C0"/>
                </a:solidFill>
              </a:rPr>
              <a:t>Toda manera de hablar que sea calumniosa y maliciosa está prohibida.</a:t>
            </a:r>
            <a:r>
              <a:rPr lang="es-CO" i="1" dirty="0" smtClean="0"/>
              <a:t> </a:t>
            </a:r>
          </a:p>
          <a:p>
            <a:pPr marL="571500" indent="-571500">
              <a:buNone/>
            </a:pPr>
            <a:r>
              <a:rPr lang="es-CO" i="1" dirty="0" smtClean="0"/>
              <a:t>       </a:t>
            </a:r>
          </a:p>
          <a:p>
            <a:pPr marL="571500" indent="-571500" algn="ctr">
              <a:buNone/>
            </a:pPr>
            <a:r>
              <a:rPr lang="es-CO" i="1" dirty="0" smtClean="0"/>
              <a:t>        Sigue en pie el antiguo consejo que dice que</a:t>
            </a:r>
            <a:r>
              <a:rPr lang="es-CO" i="1" u="sng" dirty="0" smtClean="0">
                <a:solidFill>
                  <a:srgbClr val="0070C0"/>
                </a:solidFill>
              </a:rPr>
              <a:t> antes de repetir nada sobre cualquier persona nos debemos hacer tres preguntas:</a:t>
            </a:r>
          </a:p>
          <a:p>
            <a:pPr marL="571500" indent="-571500" algn="ctr">
              <a:buNone/>
            </a:pPr>
            <a:r>
              <a:rPr lang="es-CO" i="1" dirty="0" smtClean="0"/>
              <a:t> " </a:t>
            </a:r>
            <a:r>
              <a:rPr lang="es-CO" i="1" dirty="0" smtClean="0">
                <a:solidFill>
                  <a:srgbClr val="FF0000"/>
                </a:solidFill>
              </a:rPr>
              <a:t>¿Es verdad?</a:t>
            </a:r>
            <a:r>
              <a:rPr lang="es-CO" i="1" dirty="0" smtClean="0"/>
              <a:t> </a:t>
            </a:r>
          </a:p>
          <a:p>
            <a:pPr marL="571500" indent="-571500" algn="ctr">
              <a:buNone/>
            </a:pPr>
            <a:r>
              <a:rPr lang="es-CO" i="1" dirty="0" smtClean="0"/>
              <a:t>   </a:t>
            </a:r>
            <a:r>
              <a:rPr lang="es-CO" i="1" dirty="0" smtClean="0">
                <a:solidFill>
                  <a:srgbClr val="FF0000"/>
                </a:solidFill>
              </a:rPr>
              <a:t>¿Es necesario?</a:t>
            </a:r>
            <a:r>
              <a:rPr lang="es-CO" i="1" dirty="0" smtClean="0"/>
              <a:t> </a:t>
            </a:r>
          </a:p>
          <a:p>
            <a:pPr marL="571500" indent="-571500" algn="ctr">
              <a:buNone/>
            </a:pPr>
            <a:r>
              <a:rPr lang="es-CO" i="1" dirty="0" smtClean="0"/>
              <a:t>    </a:t>
            </a:r>
            <a:r>
              <a:rPr lang="es-CO" i="1" dirty="0" smtClean="0">
                <a:solidFill>
                  <a:srgbClr val="FF0000"/>
                </a:solidFill>
              </a:rPr>
              <a:t>¿Es amable?</a:t>
            </a:r>
            <a:r>
              <a:rPr lang="es-CO" i="1" dirty="0" smtClean="0"/>
              <a:t>“</a:t>
            </a:r>
          </a:p>
          <a:p>
            <a:pPr marL="571500" indent="-571500" algn="ctr">
              <a:buNone/>
            </a:pPr>
            <a:r>
              <a:rPr lang="es-CO" i="1" dirty="0" smtClean="0"/>
              <a:t> El Nuevo Testamento condena incesantemente la lengua crítica con veneno de verdad </a:t>
            </a:r>
            <a:r>
              <a:rPr lang="es-CO" i="1" dirty="0" smtClean="0">
                <a:solidFill>
                  <a:srgbClr val="FF0000"/>
                </a:solidFill>
              </a:rPr>
              <a:t>(Sant.4:11)</a:t>
            </a:r>
            <a:r>
              <a:rPr lang="es-CO" i="1" dirty="0" smtClean="0"/>
              <a:t>. Dice: </a:t>
            </a:r>
            <a:r>
              <a:rPr lang="es-CO" i="1" u="sng" dirty="0" smtClean="0">
                <a:solidFill>
                  <a:srgbClr val="0070C0"/>
                </a:solidFill>
              </a:rPr>
              <a:t>“Hermanos, no habléis mal otros”</a:t>
            </a:r>
            <a:r>
              <a:rPr lang="es-CO" i="1" dirty="0" smtClean="0"/>
              <a:t>.</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4)">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4)">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4)">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heel(4)">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heel(4)">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8568952" cy="6048672"/>
          </a:xfrm>
          <a:blipFill>
            <a:blip r:embed="rId2" cstate="print"/>
            <a:tile tx="0" ty="0" sx="100000" sy="100000" flip="none" algn="tl"/>
          </a:blipFill>
        </p:spPr>
        <p:txBody>
          <a:bodyPr>
            <a:noAutofit/>
          </a:bodyPr>
          <a:lstStyle/>
          <a:p>
            <a:pPr algn="ctr">
              <a:buNone/>
            </a:pPr>
            <a:r>
              <a:rPr lang="es-CO" sz="2800" dirty="0" smtClean="0"/>
              <a:t>(ii) </a:t>
            </a:r>
            <a:r>
              <a:rPr lang="es-CO" b="1" u="sng" dirty="0" smtClean="0">
                <a:solidFill>
                  <a:srgbClr val="FF0000"/>
                </a:solidFill>
              </a:rPr>
              <a:t>El habla cristiana debe ser </a:t>
            </a:r>
            <a:r>
              <a:rPr lang="es-CO" b="1" i="1" u="sng" dirty="0" smtClean="0">
                <a:solidFill>
                  <a:srgbClr val="FF0000"/>
                </a:solidFill>
              </a:rPr>
              <a:t>pura.</a:t>
            </a:r>
            <a:endParaRPr lang="es-CO" sz="2800" b="1" i="1" u="sng" dirty="0" smtClean="0">
              <a:solidFill>
                <a:srgbClr val="FF0000"/>
              </a:solidFill>
            </a:endParaRPr>
          </a:p>
          <a:p>
            <a:pPr algn="ctr">
              <a:buNone/>
            </a:pPr>
            <a:r>
              <a:rPr lang="es-CO" sz="2800" i="1" dirty="0" smtClean="0"/>
              <a:t>    </a:t>
            </a:r>
            <a:r>
              <a:rPr lang="es-CO" sz="2800" i="1" dirty="0" smtClean="0">
                <a:solidFill>
                  <a:srgbClr val="0070C0"/>
                </a:solidFill>
              </a:rPr>
              <a:t>Puede que no haya habido en el pasado ningún tiempo en que se usara tanto el lenguaje soez como en el nuestro.</a:t>
            </a:r>
          </a:p>
          <a:p>
            <a:pPr>
              <a:buNone/>
            </a:pPr>
            <a:endParaRPr lang="es-CO" sz="2800" i="1" dirty="0" smtClean="0"/>
          </a:p>
          <a:p>
            <a:pPr algn="ctr">
              <a:buNone/>
            </a:pPr>
            <a:r>
              <a:rPr lang="es-CO" sz="2800" i="1" dirty="0" smtClean="0"/>
              <a:t>     Y lo trágico es que muchos se han acostumbrado de tal manera a él que ya ni se dan cuenta cuando lo están usando.</a:t>
            </a:r>
          </a:p>
          <a:p>
            <a:pPr algn="ctr">
              <a:buNone/>
            </a:pPr>
            <a:endParaRPr lang="es-CO" sz="2800" i="1" dirty="0" smtClean="0"/>
          </a:p>
          <a:p>
            <a:pPr algn="ctr">
              <a:buNone/>
            </a:pPr>
            <a:r>
              <a:rPr lang="es-CO" sz="2800" i="1" dirty="0" smtClean="0"/>
              <a:t>    </a:t>
            </a:r>
            <a:r>
              <a:rPr lang="es-CO" i="1" u="sng" dirty="0" smtClean="0">
                <a:solidFill>
                  <a:srgbClr val="0070C0"/>
                </a:solidFill>
              </a:rPr>
              <a:t>El cristiano no debe olvidar nunca que tendrá que dar cuenta de cada palabra ociosa.</a:t>
            </a:r>
            <a:r>
              <a:rPr lang="es-CO" dirty="0" smtClean="0"/>
              <a:t> </a:t>
            </a:r>
            <a:r>
              <a:rPr lang="es-CO" dirty="0" smtClean="0">
                <a:solidFill>
                  <a:srgbClr val="FF0000"/>
                </a:solidFill>
              </a:rPr>
              <a:t>(Mt 12.36)</a:t>
            </a:r>
            <a:endParaRPr lang="es-CO" i="1" u="sng" dirty="0" smtClean="0">
              <a:solidFill>
                <a:srgbClr val="FF0000"/>
              </a:solidFill>
            </a:endParaRPr>
          </a:p>
          <a:p>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blipFill>
            <a:blip r:embed="rId2" cstate="print"/>
            <a:tile tx="0" ty="0" sx="100000" sy="100000" flip="none" algn="tl"/>
          </a:blipFill>
        </p:spPr>
        <p:txBody>
          <a:bodyPr>
            <a:normAutofit fontScale="92500" lnSpcReduction="20000"/>
          </a:bodyPr>
          <a:lstStyle/>
          <a:p>
            <a:pPr algn="ctr">
              <a:buNone/>
            </a:pPr>
            <a:r>
              <a:rPr lang="es-CO" dirty="0" smtClean="0"/>
              <a:t>(iii) </a:t>
            </a:r>
            <a:r>
              <a:rPr lang="es-CO" sz="3500" b="1" u="sng" dirty="0" smtClean="0">
                <a:solidFill>
                  <a:srgbClr val="FF0000"/>
                </a:solidFill>
              </a:rPr>
              <a:t>El habla cristiana debe ser </a:t>
            </a:r>
            <a:r>
              <a:rPr lang="es-CO" sz="3500" b="1" i="1" u="sng" dirty="0" smtClean="0">
                <a:solidFill>
                  <a:srgbClr val="FF0000"/>
                </a:solidFill>
              </a:rPr>
              <a:t>veraz</a:t>
            </a:r>
            <a:r>
              <a:rPr lang="es-CO" i="1" dirty="0" smtClean="0"/>
              <a:t>. </a:t>
            </a:r>
          </a:p>
          <a:p>
            <a:pPr algn="ctr">
              <a:buNone/>
            </a:pPr>
            <a:r>
              <a:rPr lang="es-CO" i="1" dirty="0" smtClean="0"/>
              <a:t>     </a:t>
            </a:r>
          </a:p>
          <a:p>
            <a:pPr algn="ctr">
              <a:buNone/>
            </a:pPr>
            <a:r>
              <a:rPr lang="es-CO" i="1" dirty="0" smtClean="0">
                <a:solidFill>
                  <a:srgbClr val="0070C0"/>
                </a:solidFill>
              </a:rPr>
              <a:t> El doctor Johnson creía que se dicen muchas más falsedades inconscientemente que deliberadamente; y creía que se debía corregir a un muchacho cuando se desviara lo más mínimo de la verdad. </a:t>
            </a:r>
          </a:p>
          <a:p>
            <a:pPr>
              <a:buNone/>
            </a:pPr>
            <a:endParaRPr lang="es-CO" i="1" dirty="0" smtClean="0"/>
          </a:p>
          <a:p>
            <a:pPr algn="ctr">
              <a:buNone/>
            </a:pPr>
            <a:r>
              <a:rPr lang="es-CO" i="1" dirty="0" smtClean="0"/>
              <a:t>    </a:t>
            </a:r>
            <a:r>
              <a:rPr lang="es-CO" i="1" dirty="0" smtClean="0">
                <a:solidFill>
                  <a:srgbClr val="C00000"/>
                </a:solidFill>
              </a:rPr>
              <a:t>Es fácil tergiversar la verdad; se puede lograr con un cambio en el tono de voz o una mirada elocuente; y hay silencios que pueden ser tan falsos y engañosos como muchas palabras.</a:t>
            </a:r>
          </a:p>
          <a:p>
            <a:pPr algn="ctr">
              <a:buNone/>
            </a:pPr>
            <a:r>
              <a:rPr lang="es-CO" dirty="0" smtClean="0"/>
              <a:t>    </a:t>
            </a:r>
          </a:p>
          <a:p>
            <a:pPr algn="ctr">
              <a:buNone/>
            </a:pPr>
            <a:r>
              <a:rPr lang="es-CO" dirty="0" smtClean="0">
                <a:solidFill>
                  <a:srgbClr val="0070C0"/>
                </a:solidFill>
              </a:rPr>
              <a:t>    </a:t>
            </a:r>
            <a:r>
              <a:rPr lang="es-CO" u="sng" dirty="0" smtClean="0">
                <a:solidFill>
                  <a:srgbClr val="0070C0"/>
                </a:solidFill>
              </a:rPr>
              <a:t>El habla cristiana debe ser amable, pura y veraz para con todos y en cualesquiera circunstancias.</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556792"/>
            <a:ext cx="8229600" cy="3600401"/>
          </a:xfrm>
          <a:solidFill>
            <a:schemeClr val="accent2">
              <a:lumMod val="20000"/>
              <a:lumOff val="80000"/>
            </a:schemeClr>
          </a:solidFill>
        </p:spPr>
        <p:txBody>
          <a:bodyPr/>
          <a:lstStyle/>
          <a:p>
            <a:pPr algn="ctr">
              <a:buNone/>
            </a:pPr>
            <a:r>
              <a:rPr lang="es-CO" dirty="0" smtClean="0"/>
              <a:t>    Mi oración es que por la gracia de Dios juntos nos propongamos alcanzar esta norma, hagamos todos el propósito de alcanzar la meta que Dios nos ha propuesto, y no olvide nunca que la venida del Señor se acerca, los acontecimientos actuales así lo demuestran. Que Dios le bendiga. </a:t>
            </a:r>
            <a:endParaRPr lang="es-CO"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675</TotalTime>
  <Words>3386</Words>
  <Application>Microsoft Office PowerPoint</Application>
  <PresentationFormat>Presentación en pantalla (4:3)</PresentationFormat>
  <Paragraphs>178</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Tema de Office</vt:lpstr>
      <vt:lpstr>Diapositiva 1</vt:lpstr>
      <vt:lpstr>Diapositiva 2</vt:lpstr>
      <vt:lpstr>Diapositiva 3</vt:lpstr>
      <vt:lpstr>Diapositiva 4</vt:lpstr>
      <vt:lpstr>¿Qué es lo quiere resaltar Pablo aquí?</vt:lpstr>
      <vt:lpstr>Diapositiva 6</vt:lpstr>
      <vt:lpstr>Diapositiva 7</vt:lpstr>
      <vt:lpstr>Diapositiva 8</vt:lpstr>
      <vt:lpstr>Diapositiva 9</vt:lpstr>
      <vt:lpstr>Diapositiva 10</vt:lpstr>
      <vt:lpstr>Diapositiva 11</vt:lpstr>
      <vt:lpstr>Diapositiva 12</vt:lpstr>
      <vt:lpstr>Diapositiva 13</vt:lpstr>
      <vt:lpstr>Aparte de lo que los cristianos habían hecho, Pablo les dice que tenían algo más por hacer</vt:lpstr>
      <vt:lpstr>Diapositiva 15</vt:lpstr>
      <vt:lpstr>¿Recuerdan el titulo del tema?</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 En este pasaje habla Pablo de las cosas que el cristiano debe quitarse y en el 12 de las que debe ponerse  </vt:lpstr>
      <vt:lpstr>Diapositiva 32</vt:lpstr>
      <vt:lpstr>Diapositiva 33</vt:lpstr>
      <vt:lpstr>Diapositiva 34</vt:lpstr>
      <vt:lpstr>Diapositiva 35</vt:lpstr>
      <vt:lpstr>Diapositiva 36</vt:lpstr>
      <vt:lpstr>Diapositiva 37</vt:lpstr>
      <vt:lpstr>Diapositiva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FAMILIA FIERRO CH</dc:creator>
  <cp:lastModifiedBy>FAMILIA FIERRO CH</cp:lastModifiedBy>
  <cp:revision>71</cp:revision>
  <dcterms:created xsi:type="dcterms:W3CDTF">2012-02-25T00:19:05Z</dcterms:created>
  <dcterms:modified xsi:type="dcterms:W3CDTF">2012-02-26T20:50:42Z</dcterms:modified>
</cp:coreProperties>
</file>